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6E9F-9DF6-4D18-BF83-5D4F6459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для</a:t>
            </a:r>
            <a:br>
              <a:rPr lang="en-US" sz="4000" dirty="0"/>
            </a:br>
            <a:r>
              <a:rPr lang="ru-RU" sz="4000" dirty="0"/>
              <a:t>«Аренды домов и квартир»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1E2862-CC30-40BA-BF13-3D4EE81F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Плоских А.П.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17877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89" y="318694"/>
            <a:ext cx="449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Cian_new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CBC354-9746-45C5-8088-4F9900F9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1016000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1AD0F-964B-43BA-B5B2-700401FF6D8D}"/>
              </a:ext>
            </a:extLst>
          </p:cNvPr>
          <p:cNvSpPr txBox="1"/>
          <p:nvPr/>
        </p:nvSpPr>
        <p:spPr>
          <a:xfrm>
            <a:off x="4166586" y="4090841"/>
            <a:ext cx="544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связи с неполадками экранов нет</a:t>
            </a:r>
          </a:p>
        </p:txBody>
      </p:sp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DCD36-FB8D-41CB-BA2E-A8A1578B6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7750" y="1328737"/>
            <a:ext cx="2476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Microsoft Visual Studio — Википедия">
            <a:extLst>
              <a:ext uri="{FF2B5EF4-FFF2-40B4-BE49-F238E27FC236}">
                <a16:creationId xmlns:a16="http://schemas.microsoft.com/office/drawing/2014/main" id="{6BB9676A-38E3-4FDB-80CA-F81FD0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49" y="1051679"/>
            <a:ext cx="2899299" cy="28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# | Викии Вики | Fandom">
            <a:extLst>
              <a:ext uri="{FF2B5EF4-FFF2-40B4-BE49-F238E27FC236}">
                <a16:creationId xmlns:a16="http://schemas.microsoft.com/office/drawing/2014/main" id="{C51035CA-52BF-43B6-9006-50D4BDB1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53" y="3595476"/>
            <a:ext cx="2991590" cy="29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amarin — Википедия">
            <a:extLst>
              <a:ext uri="{FF2B5EF4-FFF2-40B4-BE49-F238E27FC236}">
                <a16:creationId xmlns:a16="http://schemas.microsoft.com/office/drawing/2014/main" id="{238E5A8C-386D-4BE8-BF8E-D803ED64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39" y="3586949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/>
        </p:nvGraphicFramePr>
        <p:xfrm>
          <a:off x="266330" y="646331"/>
          <a:ext cx="11684966" cy="521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332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является основным в .NET и предоставляет базовые классы и типы данных, такие как 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Int32, 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другие. Оно также включает в себя функциональность для работы с коллекциями, исключениями и многими другими основными аспектами программирования на C#.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550157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Xamarin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Forms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библиотека, предназначенная для создания кроссплатформенных мобильных приложений. Она позволяет разработчикам писать код один раз и использовать его на различных платформах, таких как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Библиотека предоставляет элементы управления пользовательским интерфейсом и другие инструменты для разработки приложений.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Xamarin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Forms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Xaml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используется для работы с XAML (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eXtensible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Language) 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XAML позволяет разработчикам описывать интерфейсы приложений в декларативном виде, что упрощает создание и поддержку пользовательских интерфейсов.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предоставляет доступ к функциональности управления пакетами (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Manager) 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Оно позволяет получать информацию о приложениях, их разрешениях и других аспектах, связанных с управлением приложениями на устройстве.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573301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Android.Content.PM;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содержит классы и атрибуты, которые необходимы для работы с механизмом выполнения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Оно включает в себя функциональность для взаимодействия с Java-кодом и управления жизненным циклом приложений.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E7A3370-11A7-4AF1-8949-5F3ED9654D7A}"/>
              </a:ext>
            </a:extLst>
          </p:cNvPr>
          <p:cNvGraphicFramePr>
            <a:graphicFrameLocks noGrp="1"/>
          </p:cNvGraphicFramePr>
          <p:nvPr/>
        </p:nvGraphicFramePr>
        <p:xfrm>
          <a:off x="328474" y="538363"/>
          <a:ext cx="11528866" cy="260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232">
                  <a:extLst>
                    <a:ext uri="{9D8B030D-6E8A-4147-A177-3AD203B41FA5}">
                      <a16:colId xmlns:a16="http://schemas.microsoft.com/office/drawing/2014/main" val="3475914506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548374279"/>
                    </a:ext>
                  </a:extLst>
                </a:gridCol>
              </a:tblGrid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045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Android.Runtime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Это пространство имен содержит классы и атрибуты, которые необходимы для работы с механизмом выполнения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Оно включает в себя функциональность для взаимодействия с Java-кодом и управления жизненным циклом приложений.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70803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Android.OS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Это пространство имен предоставляет доступ к основным компонентам операционной системы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таким как работа с потоками, обработка сообщений и взаимодействие с системными службами.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849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137</TotalTime>
  <Words>336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«Аренды домов и квартир»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305-7</cp:lastModifiedBy>
  <cp:revision>10</cp:revision>
  <dcterms:created xsi:type="dcterms:W3CDTF">2024-11-25T05:24:31Z</dcterms:created>
  <dcterms:modified xsi:type="dcterms:W3CDTF">2024-12-09T07:31:24Z</dcterms:modified>
</cp:coreProperties>
</file>