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6E9F-9DF6-4D18-BF83-5D4F6459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для</a:t>
            </a:r>
            <a:br>
              <a:rPr lang="en-US" sz="4000" dirty="0"/>
            </a:br>
            <a:r>
              <a:rPr lang="ru-RU" sz="4000" dirty="0"/>
              <a:t>«Аренды домов и квартир»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1E2862-CC30-40BA-BF13-3D4EE81F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Плоских А.П.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17877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89" y="318694"/>
            <a:ext cx="449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Cian_new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CBC354-9746-45C5-8088-4F9900F9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1016000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1AD0F-964B-43BA-B5B2-700401FF6D8D}"/>
              </a:ext>
            </a:extLst>
          </p:cNvPr>
          <p:cNvSpPr txBox="1"/>
          <p:nvPr/>
        </p:nvSpPr>
        <p:spPr>
          <a:xfrm>
            <a:off x="4166586" y="4090841"/>
            <a:ext cx="544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связи с неполадками экранов нет</a:t>
            </a:r>
          </a:p>
        </p:txBody>
      </p:sp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DCD36-FB8D-41CB-BA2E-A8A1578B6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7750" y="1328737"/>
            <a:ext cx="2476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Microsoft Visual Studio — Википедия">
            <a:extLst>
              <a:ext uri="{FF2B5EF4-FFF2-40B4-BE49-F238E27FC236}">
                <a16:creationId xmlns:a16="http://schemas.microsoft.com/office/drawing/2014/main" id="{6BB9676A-38E3-4FDB-80CA-F81FD0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49" y="1051679"/>
            <a:ext cx="2899299" cy="28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# | Викии Вики | Fandom">
            <a:extLst>
              <a:ext uri="{FF2B5EF4-FFF2-40B4-BE49-F238E27FC236}">
                <a16:creationId xmlns:a16="http://schemas.microsoft.com/office/drawing/2014/main" id="{C51035CA-52BF-43B6-9006-50D4BDB1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53" y="3595476"/>
            <a:ext cx="2991590" cy="29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amarin — Википедия">
            <a:extLst>
              <a:ext uri="{FF2B5EF4-FFF2-40B4-BE49-F238E27FC236}">
                <a16:creationId xmlns:a16="http://schemas.microsoft.com/office/drawing/2014/main" id="{238E5A8C-386D-4BE8-BF8E-D803ED64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39" y="3586949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136</TotalTime>
  <Words>45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«Аренды домов и квартир»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305-7</cp:lastModifiedBy>
  <cp:revision>9</cp:revision>
  <dcterms:created xsi:type="dcterms:W3CDTF">2024-11-25T05:24:31Z</dcterms:created>
  <dcterms:modified xsi:type="dcterms:W3CDTF">2024-12-09T07:11:34Z</dcterms:modified>
</cp:coreProperties>
</file>