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86E-55BA-42E8-902F-A139F0ED3342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2614-7219-47AE-B3A0-C3923802859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1257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916832"/>
            <a:ext cx="419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996952"/>
            <a:ext cx="381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92896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573016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1979712" y="836712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labelStart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59632" y="1412776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labelMatch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187624" y="1916832"/>
            <a:ext cx="13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labelNeutral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987824" y="357301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labelPickAdvice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259632" y="2924944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labelNoData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115616" y="2420888"/>
            <a:ext cx="15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labelMismatch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User</cp:lastModifiedBy>
  <cp:revision>3</cp:revision>
  <dcterms:created xsi:type="dcterms:W3CDTF">2019-06-10T03:00:18Z</dcterms:created>
  <dcterms:modified xsi:type="dcterms:W3CDTF">2019-06-10T03:22:04Z</dcterms:modified>
</cp:coreProperties>
</file>