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2"/>
            <a:ext cx="12186987" cy="68608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88526" y="2292336"/>
            <a:ext cx="9144000" cy="1135253"/>
          </a:xfrm>
        </p:spPr>
        <p:txBody>
          <a:bodyPr anchor="b">
            <a:normAutofit/>
          </a:bodyPr>
          <a:lstStyle>
            <a:lvl1pPr algn="r">
              <a:defRPr sz="44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88526" y="3574742"/>
            <a:ext cx="9144000" cy="628768"/>
          </a:xfrm>
        </p:spPr>
        <p:txBody>
          <a:bodyPr/>
          <a:lstStyle>
            <a:lvl1pPr marL="0" indent="0" algn="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23617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3"/>
            <a:ext cx="12192001" cy="68636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91069"/>
            <a:ext cx="10515600" cy="791571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176532"/>
            <a:ext cx="10515600" cy="50004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0220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2"/>
            <a:ext cx="12368807" cy="69631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482134"/>
            <a:ext cx="10515600" cy="537736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2224586"/>
            <a:ext cx="10515600" cy="403973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7708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2"/>
            <a:ext cx="12186987" cy="68608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692" y="3029742"/>
            <a:ext cx="10515600" cy="795693"/>
          </a:xfrm>
        </p:spPr>
        <p:txBody>
          <a:bodyPr anchor="b">
            <a:normAutofit/>
          </a:bodyPr>
          <a:lstStyle>
            <a:lvl1pPr algn="ctr">
              <a:defRPr sz="4400" b="1" baseline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Add text to end slide</a:t>
            </a:r>
          </a:p>
        </p:txBody>
      </p:sp>
    </p:spTree>
    <p:extLst>
      <p:ext uri="{BB962C8B-B14F-4D97-AF65-F5344CB8AC3E}">
        <p14:creationId xmlns:p14="http://schemas.microsoft.com/office/powerpoint/2010/main" val="2052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3"/>
            <a:ext cx="12192001" cy="686364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176532"/>
            <a:ext cx="5181600" cy="5000431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176532"/>
            <a:ext cx="5181600" cy="5000431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91069"/>
            <a:ext cx="10515600" cy="791571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0572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2"/>
            <a:ext cx="12368807" cy="69631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238234"/>
            <a:ext cx="5181600" cy="3938730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2238234"/>
            <a:ext cx="5181600" cy="3938729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392073"/>
            <a:ext cx="10515600" cy="641444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5562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76821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8334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15500-6DB4-4340-9B2D-65F00F318DE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D1AED-FB21-4BC5-ADA4-092E4BB5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0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5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Analisis</a:t>
            </a:r>
            <a:r>
              <a:rPr lang="en-US" dirty="0"/>
              <a:t> Energy Consumption pada Cloud Computing Data Center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4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CB3E-034E-6F15-6C67-B84E391C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1F292-A40B-F662-15BE-F2721850F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	</a:t>
            </a:r>
            <a:r>
              <a:rPr lang="en-ID" b="1" dirty="0"/>
              <a:t>Data </a:t>
            </a:r>
            <a:r>
              <a:rPr lang="en-ID" b="1" dirty="0" err="1"/>
              <a:t>Center</a:t>
            </a:r>
            <a:r>
              <a:rPr lang="en-ID" b="1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fasilitas</a:t>
            </a:r>
            <a:r>
              <a:rPr lang="en-ID" dirty="0"/>
              <a:t> yang </a:t>
            </a:r>
            <a:r>
              <a:rPr lang="en-ID" dirty="0" err="1"/>
              <a:t>memusatkan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dan </a:t>
            </a:r>
            <a:r>
              <a:rPr lang="en-ID" dirty="0" err="1"/>
              <a:t>peralatan</a:t>
            </a:r>
            <a:r>
              <a:rPr lang="en-ID" dirty="0"/>
              <a:t> TI </a:t>
            </a:r>
            <a:r>
              <a:rPr lang="en-ID" dirty="0" err="1"/>
              <a:t>bersama</a:t>
            </a:r>
            <a:r>
              <a:rPr lang="en-ID" dirty="0"/>
              <a:t> </a:t>
            </a:r>
            <a:r>
              <a:rPr lang="en-ID" dirty="0" err="1"/>
              <a:t>organisasi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, </a:t>
            </a:r>
            <a:r>
              <a:rPr lang="en-ID" dirty="0" err="1"/>
              <a:t>memproses</a:t>
            </a:r>
            <a:r>
              <a:rPr lang="en-ID" dirty="0"/>
              <a:t>, dan </a:t>
            </a:r>
            <a:r>
              <a:rPr lang="en-ID" dirty="0" err="1"/>
              <a:t>menyebarkan</a:t>
            </a:r>
            <a:r>
              <a:rPr lang="en-ID" dirty="0"/>
              <a:t> data dan </a:t>
            </a:r>
            <a:r>
              <a:rPr lang="en-ID" dirty="0" err="1"/>
              <a:t>aplikasi</a:t>
            </a:r>
            <a:r>
              <a:rPr lang="en-ID" dirty="0"/>
              <a:t>. Karena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menampung</a:t>
            </a:r>
            <a:r>
              <a:rPr lang="en-ID" dirty="0"/>
              <a:t> </a:t>
            </a:r>
            <a:r>
              <a:rPr lang="en-ID" dirty="0" err="1"/>
              <a:t>aset</a:t>
            </a:r>
            <a:r>
              <a:rPr lang="en-ID" dirty="0"/>
              <a:t> </a:t>
            </a:r>
            <a:r>
              <a:rPr lang="en-ID" dirty="0" err="1"/>
              <a:t>organisasi</a:t>
            </a:r>
            <a:r>
              <a:rPr lang="en-ID" dirty="0"/>
              <a:t> yang paling </a:t>
            </a:r>
            <a:r>
              <a:rPr lang="en-ID" dirty="0" err="1"/>
              <a:t>penting</a:t>
            </a:r>
            <a:r>
              <a:rPr lang="en-ID" dirty="0"/>
              <a:t> dan </a:t>
            </a:r>
            <a:r>
              <a:rPr lang="en-ID" dirty="0" err="1"/>
              <a:t>eksklusif</a:t>
            </a:r>
            <a:r>
              <a:rPr lang="en-ID" dirty="0"/>
              <a:t>, </a:t>
            </a:r>
            <a:r>
              <a:rPr lang="en-ID" dirty="0" err="1"/>
              <a:t>pusat</a:t>
            </a:r>
            <a:r>
              <a:rPr lang="en-ID" dirty="0"/>
              <a:t> data sangat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kelangsungan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sehari-hari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057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14E2-6896-BAFD-83AD-58EB6C8E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Cloud Computing Data Center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42C5-74AA-DBE1-78FD-2A690DEA2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5001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B8EB-0DE9-5D50-0289-9787335C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Desain Data Center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317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6A4D-85D2-C638-1F73-13F59A48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AEB87-47F8-B99F-C703-4B759E883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100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61BC1-9036-60E2-6B7E-A48EE0B0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0069D-00A2-168A-4FED-33869A807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672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D1DB-B020-CEF7-4628-1DDD9936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E4452-9891-DF67-CBE6-867A0AB28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9731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69FC18F-DE1D-4FA9-9A8E-2042E34987F2}" vid="{0C8266A3-84C3-4ADA-825E-2EF4B6E2360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62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 Light</vt:lpstr>
      <vt:lpstr>Office Theme</vt:lpstr>
      <vt:lpstr>Analisis Energy Consumption pada Cloud Computing Data Center</vt:lpstr>
      <vt:lpstr>Pendahuluan</vt:lpstr>
      <vt:lpstr>Cloud Computing Data Center</vt:lpstr>
      <vt:lpstr>Desain Data Center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Windows</dc:creator>
  <cp:lastModifiedBy>Mumtaaza Eky Wardana</cp:lastModifiedBy>
  <cp:revision>3</cp:revision>
  <dcterms:created xsi:type="dcterms:W3CDTF">2018-09-20T06:18:13Z</dcterms:created>
  <dcterms:modified xsi:type="dcterms:W3CDTF">2022-09-21T13:50:23Z</dcterms:modified>
</cp:coreProperties>
</file>