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8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38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9144000" cy="6858000" type="screen4x3"/>
  <p:notesSz cx="6831013" cy="9396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presProps" Target="presProp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move the slide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9B2B377-EEBF-40B7-9076-88C7F6C132D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26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680" y="704880"/>
            <a:ext cx="4698720" cy="3524040"/>
          </a:xfrm>
          <a:prstGeom prst="rect">
            <a:avLst/>
          </a:prstGeom>
          <a:ln w="0">
            <a:noFill/>
          </a:ln>
        </p:spPr>
      </p:sp>
      <p:sp>
        <p:nvSpPr>
          <p:cNvPr id="4566" name="PlaceHolder 2"/>
          <p:cNvSpPr>
            <a:spLocks noGrp="1"/>
          </p:cNvSpPr>
          <p:nvPr>
            <p:ph type="body"/>
          </p:nvPr>
        </p:nvSpPr>
        <p:spPr>
          <a:xfrm>
            <a:off x="911160" y="4464000"/>
            <a:ext cx="5008320" cy="4227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67" name="PlaceHolder 3"/>
          <p:cNvSpPr>
            <a:spLocks noGrp="1"/>
          </p:cNvSpPr>
          <p:nvPr>
            <p:ph type="sldNum" idx="21"/>
          </p:nvPr>
        </p:nvSpPr>
        <p:spPr>
          <a:xfrm>
            <a:off x="3870360" y="8926560"/>
            <a:ext cx="2960280" cy="469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DA4EB4-43DD-415B-96E7-82F6950EA1E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745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9D64BE-C0C0-43CD-B2D9-A0BC5B9B8EB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7DDE6A-5BDB-4146-83D4-3BC4EE12F1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89D4EA-D5F6-46C5-9E25-07EFA20C88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E858B5-80D5-45E4-A2D3-86A46A9D495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8976FE-5C81-49AA-90D5-F10E9196D6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1E6011B-3397-459B-A31B-A48AF5447F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018A6B-F8DB-4BD5-8E34-F8809E29D2C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39F459-6112-441E-A25A-8BB6E6DD12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E4F221-9C0B-4613-9CB9-A3F068CB457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3B7C-6085-491D-AFA8-3E605E0024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88DEEA-0033-44F4-8FB0-6352CF5B36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761D0B-C6E8-466C-8E1B-68ABA388CD7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DBE985-225A-4F02-90D8-779074F4C1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3F6465-1846-4951-8E4E-D17FE3E427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22A392-161F-4FB4-B2B1-172ACB4A5A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2A43E9-247E-499F-83DD-164EAFF29DE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BDC3EB-DC87-47DD-A694-DBC3F86C9B0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A8720BC-498F-4D07-B8E6-708BCDF3F59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B09EC0-9C43-44B2-A6F1-5E9DE8B27F6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851DAE4-ACD2-45F0-9902-CE99254FD1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FC4EBF3-13CC-442B-94E0-4102B3F86E4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7183AC6-8435-4FEB-BAE5-DEA20379B7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7B508E-6B4E-4CD6-9604-057F373FA3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34DD185-3E64-4C95-8A70-31A024D204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074B440-A56E-45F7-9093-25407DC572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8654714-14B0-41A1-98BE-3DF36BD3E1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F634F8-1EE3-42E0-90FC-EC83D80AF6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1DC1CD2-3219-4DB3-ACD3-8617EA36AD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558A711-8B05-4909-AD55-D48F38A8F7E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BC53C81-44B4-4DE5-B7A1-C1A417E0488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3261C4-6A6C-4706-B017-C76FDBE7A21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990B4D-2F41-4753-945E-B369DE11EF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BBF957-0C05-48D2-AF2B-4D2D04B8FB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44824D-1EF9-4226-89C9-616CCD94A1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9587EF-A8C9-4C31-8B9C-62E3E9242A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E4C000D-6FA4-43C3-857C-C3722FC17D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3017FC-9EF5-486B-A695-FA98322DD4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867D4E-7386-486A-AF1E-C0CC10E4DA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745BAD-5423-4D58-9E0E-9C1184A55B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E6EB3B2-516F-4E0D-AA86-5558AF52E3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A0C77C-245B-4370-8723-F9F8F172666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6E5146-4658-4F75-8A62-106BC7AC77A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AFB7DD-E11F-4867-95B7-EA387D39B6E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24E271C-D8D3-4681-A114-EF71492BC2A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8CBF49-21F0-4B5E-97D7-8C21B07095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CEE935D-66C3-41B3-B18D-C2950B5E48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532AF89-020D-47BC-8C80-DD576DF36B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CCEC04A-2696-4945-A900-4852233E69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2164E7F-73DD-4F86-8688-AFB8FCE3C0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FA69373-9266-4367-9F98-3363929173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2773471-72D5-46D3-9186-FFEF87E6C8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0BC5802-19E1-4FA4-8825-3F1992EC26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9F1D27B-44E7-4D8E-9547-1143FF926E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3068095-4B02-4C59-A1CC-638C1CBA32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81CA576-ACD0-4A64-85BD-F3DCCDCD539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FE0F03-3F7E-457D-B818-64D6A08EDF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7B759C5-2B83-48C7-A29D-21C874CACA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C5AA06-ABDD-4798-99A4-5D04FF8332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3C8171-B96B-48DD-BE41-73AF3A6AE3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19BA1F-6F90-4CD9-ADD1-97AA04F016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omic Sans MS"/>
              </a:rPr>
              <a:t>Click to edit Master title style</a:t>
            </a:r>
            <a:endParaRPr lang="en-US" sz="60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522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08660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C7F967-375E-4836-AEBF-B0C1F99CBF7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CC"/>
                </a:solidFill>
                <a:latin typeface="Comic Sans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333CC"/>
                </a:solidFill>
                <a:latin typeface="Comic Sans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omic Sans MS"/>
              </a:rPr>
              <a:t>Click to edit Master title style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2280" y="838080"/>
            <a:ext cx="8838720" cy="5486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edit Master text styles</a:t>
            </a: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3333CC"/>
                </a:solidFill>
                <a:latin typeface="Comic Sans MS"/>
              </a:rPr>
              <a:t>Second level</a:t>
            </a: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3333CC"/>
                </a:solidFill>
                <a:latin typeface="Comic Sans MS"/>
              </a:rPr>
              <a:t>Third level</a:t>
            </a: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Fourth level</a:t>
            </a:r>
          </a:p>
          <a:p>
            <a:pPr marL="2057400" indent="-2286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CC"/>
                </a:solidFill>
                <a:latin typeface="Comic Sans MS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1522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08660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C38761-4F1D-4CAD-941B-74ABD89B408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omic Sans MS"/>
              </a:rPr>
              <a:t>Click to edit Master title style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1522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708660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CA937A-072A-4406-B390-F91BC895AB93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CC"/>
                </a:solidFill>
                <a:latin typeface="Comic Sans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333CC"/>
                </a:solidFill>
                <a:latin typeface="Comic Sans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10"/>
          </p:nvPr>
        </p:nvSpPr>
        <p:spPr>
          <a:xfrm>
            <a:off x="1522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ftr" idx="11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708660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6A7060-6627-4A15-A428-F7BCCFEC340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edit the title text format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CC"/>
                </a:solidFill>
                <a:latin typeface="Comic Sans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333CC"/>
                </a:solidFill>
                <a:latin typeface="Comic Sans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152280" y="152280"/>
            <a:ext cx="8838720" cy="6171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edit Master text styles</a:t>
            </a: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3333CC"/>
                </a:solidFill>
                <a:latin typeface="Comic Sans MS"/>
              </a:rPr>
              <a:t>Second level</a:t>
            </a: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3333CC"/>
                </a:solidFill>
                <a:latin typeface="Comic Sans MS"/>
              </a:rPr>
              <a:t>Third level</a:t>
            </a: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3333CC"/>
                </a:solidFill>
                <a:latin typeface="Comic Sans MS"/>
              </a:rPr>
              <a:t>Fourth level</a:t>
            </a:r>
          </a:p>
          <a:p>
            <a:pPr marL="2057400" indent="-2286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CC"/>
                </a:solidFill>
                <a:latin typeface="Comic Sans MS"/>
              </a:rPr>
              <a:t>Fifth level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dt" idx="13"/>
          </p:nvPr>
        </p:nvSpPr>
        <p:spPr>
          <a:xfrm>
            <a:off x="1522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ftr" idx="14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sldNum" idx="15"/>
          </p:nvPr>
        </p:nvSpPr>
        <p:spPr>
          <a:xfrm>
            <a:off x="708660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5779D7-5D1D-44E4-839E-B0FC663979AE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18" Type="http://schemas.openxmlformats.org/officeDocument/2006/relationships/image" Target="../media/image11.wmf"/><Relationship Id="rId3" Type="http://schemas.openxmlformats.org/officeDocument/2006/relationships/image" Target="../media/image5.wmf"/><Relationship Id="rId21" Type="http://schemas.openxmlformats.org/officeDocument/2006/relationships/image" Target="../media/image13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image" Target="../media/image5.wmf"/><Relationship Id="rId21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image" Target="../media/image5.wmf"/><Relationship Id="rId21" Type="http://schemas.openxmlformats.org/officeDocument/2006/relationships/image" Target="../media/image1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image" Target="../media/image5.wmf"/><Relationship Id="rId21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1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8.wmf"/><Relationship Id="rId21" Type="http://schemas.openxmlformats.org/officeDocument/2006/relationships/image" Target="../media/image3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8.wmf"/><Relationship Id="rId21" Type="http://schemas.openxmlformats.org/officeDocument/2006/relationships/image" Target="../media/image3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8.wmf"/><Relationship Id="rId21" Type="http://schemas.openxmlformats.org/officeDocument/2006/relationships/image" Target="../media/image3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8.wmf"/><Relationship Id="rId21" Type="http://schemas.openxmlformats.org/officeDocument/2006/relationships/image" Target="../media/image3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8.wmf"/><Relationship Id="rId21" Type="http://schemas.openxmlformats.org/officeDocument/2006/relationships/image" Target="../media/image3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8.wmf"/><Relationship Id="rId21" Type="http://schemas.openxmlformats.org/officeDocument/2006/relationships/image" Target="../media/image3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5.wmf"/><Relationship Id="rId1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18" Type="http://schemas.openxmlformats.org/officeDocument/2006/relationships/image" Target="../media/image34.wmf"/><Relationship Id="rId3" Type="http://schemas.openxmlformats.org/officeDocument/2006/relationships/image" Target="../media/image30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6.w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9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Relationship Id="rId1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18" Type="http://schemas.openxmlformats.org/officeDocument/2006/relationships/image" Target="../media/image36.wmf"/><Relationship Id="rId3" Type="http://schemas.openxmlformats.org/officeDocument/2006/relationships/image" Target="../media/image30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5.wmf"/><Relationship Id="rId1" Type="http://schemas.openxmlformats.org/officeDocument/2006/relationships/slideLayout" Target="../slideLayouts/slideLayout49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9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Relationship Id="rId1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32.wmf"/><Relationship Id="rId10" Type="http://schemas.openxmlformats.org/officeDocument/2006/relationships/image" Target="../media/image30.wmf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21" Type="http://schemas.openxmlformats.org/officeDocument/2006/relationships/image" Target="../media/image6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9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Relationship Id="rId1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image" Target="../media/image10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9.wmf"/><Relationship Id="rId18" Type="http://schemas.openxmlformats.org/officeDocument/2006/relationships/image" Target="../media/image8.wmf"/><Relationship Id="rId3" Type="http://schemas.openxmlformats.org/officeDocument/2006/relationships/image" Target="../media/image3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3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2.wmf"/><Relationship Id="rId3" Type="http://schemas.openxmlformats.org/officeDocument/2006/relationships/image" Target="../media/image3.wmf"/><Relationship Id="rId21" Type="http://schemas.openxmlformats.org/officeDocument/2006/relationships/image" Target="../media/image25.wmf"/><Relationship Id="rId7" Type="http://schemas.openxmlformats.org/officeDocument/2006/relationships/image" Target="../media/image10.wmf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1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5.wmf"/><Relationship Id="rId3" Type="http://schemas.openxmlformats.org/officeDocument/2006/relationships/image" Target="../media/image8.wmf"/><Relationship Id="rId21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9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0.wmf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8.wmf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wmf"/><Relationship Id="rId14" Type="http://schemas.openxmlformats.org/officeDocument/2006/relationships/image" Target="../media/image30.wmf"/><Relationship Id="rId22" Type="http://schemas.openxmlformats.org/officeDocument/2006/relationships/image" Target="../media/image2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18" Type="http://schemas.openxmlformats.org/officeDocument/2006/relationships/image" Target="../media/image39.wmf"/><Relationship Id="rId3" Type="http://schemas.openxmlformats.org/officeDocument/2006/relationships/image" Target="../media/image30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8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9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Relationship Id="rId14" Type="http://schemas.openxmlformats.org/officeDocument/2006/relationships/image" Target="../media/image3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18" Type="http://schemas.openxmlformats.org/officeDocument/2006/relationships/image" Target="../media/image11.wmf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2.wmf"/><Relationship Id="rId24" Type="http://schemas.openxmlformats.org/officeDocument/2006/relationships/image" Target="../media/image45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50.wmf"/><Relationship Id="rId3" Type="http://schemas.openxmlformats.org/officeDocument/2006/relationships/image" Target="../media/image5.wmf"/><Relationship Id="rId7" Type="http://schemas.openxmlformats.org/officeDocument/2006/relationships/image" Target="../media/image41.wmf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6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5.wmf"/><Relationship Id="rId18" Type="http://schemas.openxmlformats.org/officeDocument/2006/relationships/image" Target="../media/image58.wmf"/><Relationship Id="rId3" Type="http://schemas.openxmlformats.org/officeDocument/2006/relationships/image" Target="../media/image52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7.wmf"/><Relationship Id="rId20" Type="http://schemas.openxmlformats.org/officeDocument/2006/relationships/image" Target="../media/image26.w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4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3.wmf"/><Relationship Id="rId14" Type="http://schemas.openxmlformats.org/officeDocument/2006/relationships/image" Target="../media/image56.wmf"/><Relationship Id="rId22" Type="http://schemas.openxmlformats.org/officeDocument/2006/relationships/image" Target="../media/image5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53.wmf"/><Relationship Id="rId3" Type="http://schemas.openxmlformats.org/officeDocument/2006/relationships/image" Target="../media/image8.wmf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58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56.wmf"/><Relationship Id="rId10" Type="http://schemas.openxmlformats.org/officeDocument/2006/relationships/image" Target="../media/image3.wmf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1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6.wmf"/><Relationship Id="rId26" Type="http://schemas.openxmlformats.org/officeDocument/2006/relationships/image" Target="../media/image58.wmf"/><Relationship Id="rId3" Type="http://schemas.openxmlformats.org/officeDocument/2006/relationships/image" Target="../media/image8.wmf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55.wmf"/><Relationship Id="rId10" Type="http://schemas.openxmlformats.org/officeDocument/2006/relationships/image" Target="../media/image3.wmf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1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52.wmf"/><Relationship Id="rId18" Type="http://schemas.openxmlformats.org/officeDocument/2006/relationships/image" Target="../media/image53.wmf"/><Relationship Id="rId26" Type="http://schemas.openxmlformats.org/officeDocument/2006/relationships/image" Target="../media/image61.wmf"/><Relationship Id="rId3" Type="http://schemas.openxmlformats.org/officeDocument/2006/relationships/image" Target="../media/image8.wmf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6.wmf"/><Relationship Id="rId25" Type="http://schemas.openxmlformats.org/officeDocument/2006/relationships/image" Target="../media/image5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4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7.wmf"/><Relationship Id="rId5" Type="http://schemas.openxmlformats.org/officeDocument/2006/relationships/image" Target="../media/image10.wmf"/><Relationship Id="rId15" Type="http://schemas.openxmlformats.org/officeDocument/2006/relationships/image" Target="../media/image5.wmf"/><Relationship Id="rId23" Type="http://schemas.openxmlformats.org/officeDocument/2006/relationships/image" Target="../media/image56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5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6.wmf"/><Relationship Id="rId26" Type="http://schemas.openxmlformats.org/officeDocument/2006/relationships/image" Target="../media/image58.wmf"/><Relationship Id="rId3" Type="http://schemas.openxmlformats.org/officeDocument/2006/relationships/image" Target="../media/image8.wmf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6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55.wmf"/><Relationship Id="rId10" Type="http://schemas.openxmlformats.org/officeDocument/2006/relationships/image" Target="../media/image3.wmf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12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6.wmf"/><Relationship Id="rId26" Type="http://schemas.openxmlformats.org/officeDocument/2006/relationships/image" Target="../media/image58.wmf"/><Relationship Id="rId3" Type="http://schemas.openxmlformats.org/officeDocument/2006/relationships/image" Target="../media/image8.wmf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2.wmf"/><Relationship Id="rId17" Type="http://schemas.openxmlformats.org/officeDocument/2006/relationships/image" Target="../media/image5.wmf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3.wmf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6.wmf"/><Relationship Id="rId5" Type="http://schemas.openxmlformats.org/officeDocument/2006/relationships/image" Target="../media/image10.wmf"/><Relationship Id="rId15" Type="http://schemas.openxmlformats.org/officeDocument/2006/relationships/image" Target="../media/image52.wmf"/><Relationship Id="rId23" Type="http://schemas.openxmlformats.org/officeDocument/2006/relationships/image" Target="../media/image55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54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6.wmf"/><Relationship Id="rId26" Type="http://schemas.openxmlformats.org/officeDocument/2006/relationships/image" Target="../media/image58.wmf"/><Relationship Id="rId3" Type="http://schemas.openxmlformats.org/officeDocument/2006/relationships/image" Target="../media/image8.wmf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6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55.wmf"/><Relationship Id="rId10" Type="http://schemas.openxmlformats.org/officeDocument/2006/relationships/image" Target="../media/image3.wmf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12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6.wmf"/><Relationship Id="rId26" Type="http://schemas.openxmlformats.org/officeDocument/2006/relationships/image" Target="../media/image58.wmf"/><Relationship Id="rId3" Type="http://schemas.openxmlformats.org/officeDocument/2006/relationships/image" Target="../media/image8.wmf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6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55.wmf"/><Relationship Id="rId10" Type="http://schemas.openxmlformats.org/officeDocument/2006/relationships/image" Target="../media/image3.wmf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12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53.wmf"/><Relationship Id="rId3" Type="http://schemas.openxmlformats.org/officeDocument/2006/relationships/image" Target="../media/image8.wmf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58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7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56.wmf"/><Relationship Id="rId10" Type="http://schemas.openxmlformats.org/officeDocument/2006/relationships/image" Target="../media/image3.wmf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4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7.wmf"/><Relationship Id="rId3" Type="http://schemas.openxmlformats.org/officeDocument/2006/relationships/image" Target="../media/image5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6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26" Type="http://schemas.openxmlformats.org/officeDocument/2006/relationships/image" Target="../media/image70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image" Target="../media/image10.wmf"/><Relationship Id="rId26" Type="http://schemas.openxmlformats.org/officeDocument/2006/relationships/image" Target="../media/image71.wmf"/><Relationship Id="rId3" Type="http://schemas.openxmlformats.org/officeDocument/2006/relationships/image" Target="../media/image23.wmf"/><Relationship Id="rId21" Type="http://schemas.openxmlformats.org/officeDocument/2006/relationships/image" Target="../media/image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79.wmf"/><Relationship Id="rId21" Type="http://schemas.openxmlformats.org/officeDocument/2006/relationships/image" Target="../media/image8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5.wmf"/><Relationship Id="rId14" Type="http://schemas.openxmlformats.org/officeDocument/2006/relationships/image" Target="../media/image20.wmf"/><Relationship Id="rId22" Type="http://schemas.openxmlformats.org/officeDocument/2006/relationships/image" Target="../media/image81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82.wmf"/><Relationship Id="rId21" Type="http://schemas.openxmlformats.org/officeDocument/2006/relationships/image" Target="../media/image83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5.wmf"/><Relationship Id="rId14" Type="http://schemas.openxmlformats.org/officeDocument/2006/relationships/image" Target="../media/image20.wmf"/><Relationship Id="rId22" Type="http://schemas.openxmlformats.org/officeDocument/2006/relationships/image" Target="../media/image80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3.wmf"/><Relationship Id="rId21" Type="http://schemas.openxmlformats.org/officeDocument/2006/relationships/image" Target="../media/image84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ahoma"/>
                <a:ea typeface="Tahoma"/>
              </a:rPr>
              <a:t>Pushdown Automata</a:t>
            </a:r>
            <a:br>
              <a:rPr sz="4400"/>
            </a:br>
            <a:r>
              <a:rPr lang="en-US" sz="4400" b="0" strike="noStrike" spc="-1">
                <a:solidFill>
                  <a:srgbClr val="000000"/>
                </a:solidFill>
                <a:latin typeface="Tahoma"/>
                <a:ea typeface="Tahoma"/>
              </a:rPr>
              <a:t>PDAs</a:t>
            </a:r>
            <a:endParaRPr lang="en-US" sz="44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A22807-135C-4B0A-B253-DF359117C1D1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al 2"/>
          <p:cNvSpPr/>
          <p:nvPr/>
        </p:nvSpPr>
        <p:spPr>
          <a:xfrm>
            <a:off x="289548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" name="Oval 3"/>
          <p:cNvSpPr/>
          <p:nvPr/>
        </p:nvSpPr>
        <p:spPr>
          <a:xfrm>
            <a:off x="571500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4" name="Line 4"/>
          <p:cNvSpPr/>
          <p:nvPr/>
        </p:nvSpPr>
        <p:spPr>
          <a:xfrm>
            <a:off x="3581280" y="99036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5" name="Object 5"/>
          <p:cNvGraphicFramePr/>
          <p:nvPr/>
        </p:nvGraphicFramePr>
        <p:xfrm>
          <a:off x="3048120" y="76212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16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76212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" name="Object 6"/>
          <p:cNvGraphicFramePr/>
          <p:nvPr/>
        </p:nvGraphicFramePr>
        <p:xfrm>
          <a:off x="5842080" y="7621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18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7621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" name="Object 7"/>
          <p:cNvGraphicFramePr/>
          <p:nvPr/>
        </p:nvGraphicFramePr>
        <p:xfrm>
          <a:off x="3809880" y="457200"/>
          <a:ext cx="16632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20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09880" y="457200"/>
                        <a:ext cx="16632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" name="Rectangle 8"/>
          <p:cNvSpPr/>
          <p:nvPr/>
        </p:nvSpPr>
        <p:spPr>
          <a:xfrm>
            <a:off x="4572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" name="Line 9"/>
          <p:cNvSpPr/>
          <p:nvPr/>
        </p:nvSpPr>
        <p:spPr>
          <a:xfrm>
            <a:off x="16002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Line 10"/>
          <p:cNvSpPr/>
          <p:nvPr/>
        </p:nvSpPr>
        <p:spPr>
          <a:xfrm>
            <a:off x="21333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4" name="Rectangle 11"/>
          <p:cNvSpPr/>
          <p:nvPr/>
        </p:nvSpPr>
        <p:spPr>
          <a:xfrm>
            <a:off x="838080" y="4648320"/>
            <a:ext cx="837720" cy="19807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Line 12"/>
          <p:cNvSpPr/>
          <p:nvPr/>
        </p:nvSpPr>
        <p:spPr>
          <a:xfrm>
            <a:off x="838080" y="51814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6" name="Object 13"/>
          <p:cNvGraphicFramePr/>
          <p:nvPr/>
        </p:nvGraphicFramePr>
        <p:xfrm>
          <a:off x="17524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27" name="Object 13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17524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Line 14"/>
          <p:cNvSpPr/>
          <p:nvPr/>
        </p:nvSpPr>
        <p:spPr>
          <a:xfrm>
            <a:off x="1371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9" name="Object 15"/>
          <p:cNvGraphicFramePr/>
          <p:nvPr/>
        </p:nvGraphicFramePr>
        <p:xfrm>
          <a:off x="7491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30" name="Object 15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491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" name="Object 16"/>
          <p:cNvGraphicFramePr/>
          <p:nvPr/>
        </p:nvGraphicFramePr>
        <p:xfrm>
          <a:off x="2577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332" name="Object 16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577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" name="Object 17"/>
          <p:cNvGraphicFramePr/>
          <p:nvPr/>
        </p:nvGraphicFramePr>
        <p:xfrm>
          <a:off x="1143000" y="47242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34" name="Object 17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143000" y="47242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" name="Line 18"/>
          <p:cNvSpPr/>
          <p:nvPr/>
        </p:nvSpPr>
        <p:spPr>
          <a:xfrm flipH="1">
            <a:off x="1676160" y="4952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6" name="Text Box 19"/>
          <p:cNvSpPr/>
          <p:nvPr/>
        </p:nvSpPr>
        <p:spPr>
          <a:xfrm>
            <a:off x="2287800" y="4724280"/>
            <a:ext cx="76967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lang="en-US" sz="32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7" name="Text Box 20"/>
          <p:cNvSpPr/>
          <p:nvPr/>
        </p:nvSpPr>
        <p:spPr>
          <a:xfrm>
            <a:off x="266400" y="2111220"/>
            <a:ext cx="1130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32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8" name="Text Box 21"/>
          <p:cNvSpPr/>
          <p:nvPr/>
        </p:nvSpPr>
        <p:spPr>
          <a:xfrm>
            <a:off x="687240" y="4038480"/>
            <a:ext cx="1110858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</a:t>
            </a:r>
            <a:endParaRPr lang="en-US" sz="32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9" name="Rectangle 22"/>
          <p:cNvSpPr/>
          <p:nvPr/>
        </p:nvSpPr>
        <p:spPr>
          <a:xfrm>
            <a:off x="57150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" name="Line 23"/>
          <p:cNvSpPr/>
          <p:nvPr/>
        </p:nvSpPr>
        <p:spPr>
          <a:xfrm>
            <a:off x="68580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1" name="Line 24"/>
          <p:cNvSpPr/>
          <p:nvPr/>
        </p:nvSpPr>
        <p:spPr>
          <a:xfrm>
            <a:off x="73911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2" name="Object 25"/>
          <p:cNvGraphicFramePr/>
          <p:nvPr/>
        </p:nvGraphicFramePr>
        <p:xfrm>
          <a:off x="70102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43" name="Object 2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0102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Line 26"/>
          <p:cNvSpPr/>
          <p:nvPr/>
        </p:nvSpPr>
        <p:spPr>
          <a:xfrm>
            <a:off x="7086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5" name="Object 27"/>
          <p:cNvGraphicFramePr/>
          <p:nvPr/>
        </p:nvGraphicFramePr>
        <p:xfrm>
          <a:off x="6006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46" name="Object 2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6006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Object 28"/>
          <p:cNvGraphicFramePr/>
          <p:nvPr/>
        </p:nvGraphicFramePr>
        <p:xfrm>
          <a:off x="78357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348" name="Object 28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8357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" name="AutoShape 29"/>
          <p:cNvSpPr/>
          <p:nvPr/>
        </p:nvSpPr>
        <p:spPr>
          <a:xfrm>
            <a:off x="3742858" y="4769328"/>
            <a:ext cx="1832883" cy="1158745"/>
          </a:xfrm>
          <a:prstGeom prst="rightArrow">
            <a:avLst>
              <a:gd name="adj1" fmla="val 50000"/>
              <a:gd name="adj2" fmla="val 42857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</a:t>
            </a:r>
            <a:endParaRPr lang="en-US" sz="32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0" name="Line 30"/>
          <p:cNvSpPr/>
          <p:nvPr/>
        </p:nvSpPr>
        <p:spPr>
          <a:xfrm>
            <a:off x="838080" y="57150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Line 31"/>
          <p:cNvSpPr/>
          <p:nvPr/>
        </p:nvSpPr>
        <p:spPr>
          <a:xfrm>
            <a:off x="838080" y="61722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2" name="Object 32"/>
          <p:cNvGraphicFramePr/>
          <p:nvPr/>
        </p:nvGraphicFramePr>
        <p:xfrm>
          <a:off x="114300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53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4300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" name="Object 33"/>
          <p:cNvGraphicFramePr/>
          <p:nvPr/>
        </p:nvGraphicFramePr>
        <p:xfrm>
          <a:off x="114300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355" name="Object 33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" name="Object 34"/>
          <p:cNvGraphicFramePr/>
          <p:nvPr/>
        </p:nvGraphicFramePr>
        <p:xfrm>
          <a:off x="114300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57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" name="Rectangle 35"/>
          <p:cNvSpPr/>
          <p:nvPr/>
        </p:nvSpPr>
        <p:spPr>
          <a:xfrm>
            <a:off x="6248520" y="4648320"/>
            <a:ext cx="837720" cy="19807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Line 36"/>
          <p:cNvSpPr/>
          <p:nvPr/>
        </p:nvSpPr>
        <p:spPr>
          <a:xfrm>
            <a:off x="6248160" y="518148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Line 37"/>
          <p:cNvSpPr/>
          <p:nvPr/>
        </p:nvSpPr>
        <p:spPr>
          <a:xfrm>
            <a:off x="6248160" y="57150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Line 38"/>
          <p:cNvSpPr/>
          <p:nvPr/>
        </p:nvSpPr>
        <p:spPr>
          <a:xfrm>
            <a:off x="6248160" y="61722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2" name="Object 39"/>
          <p:cNvGraphicFramePr/>
          <p:nvPr/>
        </p:nvGraphicFramePr>
        <p:xfrm>
          <a:off x="655308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63" name="Object 39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55308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" name="Object 40"/>
          <p:cNvGraphicFramePr/>
          <p:nvPr/>
        </p:nvGraphicFramePr>
        <p:xfrm>
          <a:off x="655308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65" name="Object 40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55308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" name="Object 41"/>
          <p:cNvGraphicFramePr/>
          <p:nvPr/>
        </p:nvGraphicFramePr>
        <p:xfrm>
          <a:off x="655308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67" name="Object 41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" name="Object 42"/>
          <p:cNvGraphicFramePr/>
          <p:nvPr/>
        </p:nvGraphicFramePr>
        <p:xfrm>
          <a:off x="6553080" y="4800600"/>
          <a:ext cx="239400" cy="27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69" name="Object 42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6553080" y="4800600"/>
                        <a:ext cx="239400" cy="2790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" name="Line 43"/>
          <p:cNvSpPr/>
          <p:nvPr/>
        </p:nvSpPr>
        <p:spPr>
          <a:xfrm flipH="1">
            <a:off x="7086600" y="4876560"/>
            <a:ext cx="5331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1" name="Picture 370"/>
          <p:cNvPicPr/>
          <p:nvPr/>
        </p:nvPicPr>
        <p:blipFill>
          <a:blip r:embed="rId3"/>
          <a:stretch/>
        </p:blipFill>
        <p:spPr>
          <a:xfrm>
            <a:off x="3048120" y="7621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72" name="Picture 371"/>
          <p:cNvPicPr/>
          <p:nvPr/>
        </p:nvPicPr>
        <p:blipFill>
          <a:blip r:embed="rId5"/>
          <a:stretch/>
        </p:blipFill>
        <p:spPr>
          <a:xfrm>
            <a:off x="5842080" y="7621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73" name="Picture 372"/>
          <p:cNvPicPr/>
          <p:nvPr/>
        </p:nvPicPr>
        <p:blipFill>
          <a:blip r:embed="rId7"/>
          <a:stretch/>
        </p:blipFill>
        <p:spPr>
          <a:xfrm>
            <a:off x="3809880" y="457200"/>
            <a:ext cx="1663560" cy="444600"/>
          </a:xfrm>
          <a:prstGeom prst="rect">
            <a:avLst/>
          </a:prstGeom>
          <a:ln w="0">
            <a:noFill/>
          </a:ln>
        </p:spPr>
      </p:pic>
      <p:pic>
        <p:nvPicPr>
          <p:cNvPr id="374" name="Picture 373"/>
          <p:cNvPicPr/>
          <p:nvPr/>
        </p:nvPicPr>
        <p:blipFill>
          <a:blip r:embed="rId9"/>
          <a:stretch/>
        </p:blipFill>
        <p:spPr>
          <a:xfrm>
            <a:off x="17524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75" name="Picture 374"/>
          <p:cNvPicPr/>
          <p:nvPr/>
        </p:nvPicPr>
        <p:blipFill>
          <a:blip r:embed="rId11"/>
          <a:stretch/>
        </p:blipFill>
        <p:spPr>
          <a:xfrm>
            <a:off x="7491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376" name="Picture 375"/>
          <p:cNvPicPr/>
          <p:nvPr/>
        </p:nvPicPr>
        <p:blipFill>
          <a:blip r:embed="rId11"/>
          <a:stretch/>
        </p:blipFill>
        <p:spPr>
          <a:xfrm>
            <a:off x="2577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377" name="Picture 376"/>
          <p:cNvPicPr/>
          <p:nvPr/>
        </p:nvPicPr>
        <p:blipFill>
          <a:blip r:embed="rId13"/>
          <a:stretch/>
        </p:blipFill>
        <p:spPr>
          <a:xfrm>
            <a:off x="1143000" y="47242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377"/>
          <p:cNvPicPr/>
          <p:nvPr/>
        </p:nvPicPr>
        <p:blipFill>
          <a:blip r:embed="rId9"/>
          <a:stretch/>
        </p:blipFill>
        <p:spPr>
          <a:xfrm>
            <a:off x="70102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79" name="Picture 378"/>
          <p:cNvPicPr/>
          <p:nvPr/>
        </p:nvPicPr>
        <p:blipFill>
          <a:blip r:embed="rId11"/>
          <a:stretch/>
        </p:blipFill>
        <p:spPr>
          <a:xfrm>
            <a:off x="6006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380" name="Picture 379"/>
          <p:cNvPicPr/>
          <p:nvPr/>
        </p:nvPicPr>
        <p:blipFill>
          <a:blip r:embed="rId11"/>
          <a:stretch/>
        </p:blipFill>
        <p:spPr>
          <a:xfrm>
            <a:off x="78357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381" name="Picture 380"/>
          <p:cNvPicPr/>
          <p:nvPr/>
        </p:nvPicPr>
        <p:blipFill>
          <a:blip r:embed="rId18"/>
          <a:stretch/>
        </p:blipFill>
        <p:spPr>
          <a:xfrm>
            <a:off x="114300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381"/>
          <p:cNvPicPr/>
          <p:nvPr/>
        </p:nvPicPr>
        <p:blipFill>
          <a:blip r:embed="rId19"/>
          <a:stretch/>
        </p:blipFill>
        <p:spPr>
          <a:xfrm>
            <a:off x="114300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382"/>
          <p:cNvPicPr/>
          <p:nvPr/>
        </p:nvPicPr>
        <p:blipFill>
          <a:blip r:embed="rId21"/>
          <a:stretch/>
        </p:blipFill>
        <p:spPr>
          <a:xfrm>
            <a:off x="1143000" y="61722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84" name="Picture 383"/>
          <p:cNvPicPr/>
          <p:nvPr/>
        </p:nvPicPr>
        <p:blipFill>
          <a:blip r:embed="rId18"/>
          <a:stretch/>
        </p:blipFill>
        <p:spPr>
          <a:xfrm>
            <a:off x="655308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385" name="Picture 384"/>
          <p:cNvPicPr/>
          <p:nvPr/>
        </p:nvPicPr>
        <p:blipFill>
          <a:blip r:embed="rId19"/>
          <a:stretch/>
        </p:blipFill>
        <p:spPr>
          <a:xfrm>
            <a:off x="655308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385"/>
          <p:cNvPicPr/>
          <p:nvPr/>
        </p:nvPicPr>
        <p:blipFill>
          <a:blip r:embed="rId21"/>
          <a:stretch/>
        </p:blipFill>
        <p:spPr>
          <a:xfrm>
            <a:off x="6553080" y="61722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386"/>
          <p:cNvPicPr/>
          <p:nvPr/>
        </p:nvPicPr>
        <p:blipFill>
          <a:blip r:embed="rId23"/>
          <a:stretch/>
        </p:blipFill>
        <p:spPr>
          <a:xfrm>
            <a:off x="6553080" y="4800600"/>
            <a:ext cx="228600" cy="279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94F6AA-5F90-4F69-852C-4AB76D955FC2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Oval 2"/>
          <p:cNvSpPr/>
          <p:nvPr/>
        </p:nvSpPr>
        <p:spPr>
          <a:xfrm>
            <a:off x="289548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Oval 3"/>
          <p:cNvSpPr/>
          <p:nvPr/>
        </p:nvSpPr>
        <p:spPr>
          <a:xfrm>
            <a:off x="571500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Line 4"/>
          <p:cNvSpPr/>
          <p:nvPr/>
        </p:nvSpPr>
        <p:spPr>
          <a:xfrm>
            <a:off x="3581280" y="99036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1" name="Object 5"/>
          <p:cNvGraphicFramePr/>
          <p:nvPr/>
        </p:nvGraphicFramePr>
        <p:xfrm>
          <a:off x="3048120" y="76212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92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76212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" name="Object 6"/>
          <p:cNvGraphicFramePr/>
          <p:nvPr/>
        </p:nvGraphicFramePr>
        <p:xfrm>
          <a:off x="5842080" y="7621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94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7621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" name="Object 7"/>
          <p:cNvGraphicFramePr/>
          <p:nvPr/>
        </p:nvGraphicFramePr>
        <p:xfrm>
          <a:off x="3784680" y="444600"/>
          <a:ext cx="17143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96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784680" y="444600"/>
                        <a:ext cx="17143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" name="Rectangle 8"/>
          <p:cNvSpPr/>
          <p:nvPr/>
        </p:nvSpPr>
        <p:spPr>
          <a:xfrm>
            <a:off x="4572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Line 9"/>
          <p:cNvSpPr/>
          <p:nvPr/>
        </p:nvSpPr>
        <p:spPr>
          <a:xfrm>
            <a:off x="16002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" name="Line 10"/>
          <p:cNvSpPr/>
          <p:nvPr/>
        </p:nvSpPr>
        <p:spPr>
          <a:xfrm>
            <a:off x="21333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0" name="Object 11"/>
          <p:cNvGraphicFramePr/>
          <p:nvPr/>
        </p:nvGraphicFramePr>
        <p:xfrm>
          <a:off x="17524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01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17524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" name="Line 12"/>
          <p:cNvSpPr/>
          <p:nvPr/>
        </p:nvSpPr>
        <p:spPr>
          <a:xfrm>
            <a:off x="1371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3" name="Object 13"/>
          <p:cNvGraphicFramePr/>
          <p:nvPr/>
        </p:nvGraphicFramePr>
        <p:xfrm>
          <a:off x="7491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04" name="Object 1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491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" name="Object 14"/>
          <p:cNvGraphicFramePr/>
          <p:nvPr/>
        </p:nvGraphicFramePr>
        <p:xfrm>
          <a:off x="2577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06" name="Object 14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577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" name="Rectangle 15"/>
          <p:cNvSpPr/>
          <p:nvPr/>
        </p:nvSpPr>
        <p:spPr>
          <a:xfrm>
            <a:off x="57150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8" name="Line 16"/>
          <p:cNvSpPr/>
          <p:nvPr/>
        </p:nvSpPr>
        <p:spPr>
          <a:xfrm>
            <a:off x="68580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Line 17"/>
          <p:cNvSpPr/>
          <p:nvPr/>
        </p:nvSpPr>
        <p:spPr>
          <a:xfrm>
            <a:off x="73911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10" name="Object 18"/>
          <p:cNvGraphicFramePr/>
          <p:nvPr/>
        </p:nvGraphicFramePr>
        <p:xfrm>
          <a:off x="70102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11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0102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" name="Line 19"/>
          <p:cNvSpPr/>
          <p:nvPr/>
        </p:nvSpPr>
        <p:spPr>
          <a:xfrm>
            <a:off x="7086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13" name="Object 20"/>
          <p:cNvGraphicFramePr/>
          <p:nvPr/>
        </p:nvGraphicFramePr>
        <p:xfrm>
          <a:off x="6006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414" name="Object 20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6006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" name="Object 21"/>
          <p:cNvGraphicFramePr/>
          <p:nvPr/>
        </p:nvGraphicFramePr>
        <p:xfrm>
          <a:off x="78357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416" name="Object 21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8357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" name="AutoShape 22"/>
          <p:cNvSpPr/>
          <p:nvPr/>
        </p:nvSpPr>
        <p:spPr>
          <a:xfrm>
            <a:off x="4023720" y="4771440"/>
            <a:ext cx="1184760" cy="1154520"/>
          </a:xfrm>
          <a:prstGeom prst="rightArrow">
            <a:avLst>
              <a:gd name="adj1" fmla="val 50000"/>
              <a:gd name="adj2" fmla="val 27172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Push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8" name="Rectangle 23"/>
          <p:cNvSpPr/>
          <p:nvPr/>
        </p:nvSpPr>
        <p:spPr>
          <a:xfrm>
            <a:off x="838080" y="4648320"/>
            <a:ext cx="837720" cy="19807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9" name="Line 24"/>
          <p:cNvSpPr/>
          <p:nvPr/>
        </p:nvSpPr>
        <p:spPr>
          <a:xfrm>
            <a:off x="838080" y="51814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0" name="Object 25"/>
          <p:cNvGraphicFramePr/>
          <p:nvPr/>
        </p:nvGraphicFramePr>
        <p:xfrm>
          <a:off x="1143000" y="47242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21" name="Object 25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1143000" y="47242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" name="Line 26"/>
          <p:cNvSpPr/>
          <p:nvPr/>
        </p:nvSpPr>
        <p:spPr>
          <a:xfrm>
            <a:off x="838080" y="57150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Line 27"/>
          <p:cNvSpPr/>
          <p:nvPr/>
        </p:nvSpPr>
        <p:spPr>
          <a:xfrm>
            <a:off x="838080" y="61722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4" name="Object 28"/>
          <p:cNvGraphicFramePr/>
          <p:nvPr/>
        </p:nvGraphicFramePr>
        <p:xfrm>
          <a:off x="114300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425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4300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" name="Object 29"/>
          <p:cNvGraphicFramePr/>
          <p:nvPr/>
        </p:nvGraphicFramePr>
        <p:xfrm>
          <a:off x="114300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27" name="Object 29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Object 30"/>
          <p:cNvGraphicFramePr/>
          <p:nvPr/>
        </p:nvGraphicFramePr>
        <p:xfrm>
          <a:off x="114300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429" name="Object 30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" name="Rectangle 31"/>
          <p:cNvSpPr/>
          <p:nvPr/>
        </p:nvSpPr>
        <p:spPr>
          <a:xfrm>
            <a:off x="6248520" y="4114800"/>
            <a:ext cx="837720" cy="25142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1" name="Line 32"/>
          <p:cNvSpPr/>
          <p:nvPr/>
        </p:nvSpPr>
        <p:spPr>
          <a:xfrm>
            <a:off x="6248160" y="518148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2" name="Line 33"/>
          <p:cNvSpPr/>
          <p:nvPr/>
        </p:nvSpPr>
        <p:spPr>
          <a:xfrm>
            <a:off x="6248160" y="57150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3" name="Line 34"/>
          <p:cNvSpPr/>
          <p:nvPr/>
        </p:nvSpPr>
        <p:spPr>
          <a:xfrm>
            <a:off x="6248160" y="61722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34" name="Object 35"/>
          <p:cNvGraphicFramePr/>
          <p:nvPr/>
        </p:nvGraphicFramePr>
        <p:xfrm>
          <a:off x="655308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35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55308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Object 36"/>
          <p:cNvGraphicFramePr/>
          <p:nvPr/>
        </p:nvGraphicFramePr>
        <p:xfrm>
          <a:off x="655308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37" name="Object 36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55308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" name="Object 37"/>
          <p:cNvGraphicFramePr/>
          <p:nvPr/>
        </p:nvGraphicFramePr>
        <p:xfrm>
          <a:off x="655308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39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" name="Object 38"/>
          <p:cNvGraphicFramePr/>
          <p:nvPr/>
        </p:nvGraphicFramePr>
        <p:xfrm>
          <a:off x="6553080" y="47242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441" name="Object 38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6553080" y="47242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" name="Line 39"/>
          <p:cNvSpPr/>
          <p:nvPr/>
        </p:nvSpPr>
        <p:spPr>
          <a:xfrm>
            <a:off x="6248160" y="464796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43" name="Object 40"/>
          <p:cNvGraphicFramePr/>
          <p:nvPr/>
        </p:nvGraphicFramePr>
        <p:xfrm>
          <a:off x="6553080" y="4267080"/>
          <a:ext cx="239400" cy="27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444" name="Object 40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6553080" y="4267080"/>
                        <a:ext cx="239400" cy="2790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" name="Line 41"/>
          <p:cNvSpPr/>
          <p:nvPr/>
        </p:nvSpPr>
        <p:spPr>
          <a:xfrm flipH="1">
            <a:off x="1676160" y="4952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6" name="Text Box 42"/>
          <p:cNvSpPr/>
          <p:nvPr/>
        </p:nvSpPr>
        <p:spPr>
          <a:xfrm>
            <a:off x="2287800" y="4724280"/>
            <a:ext cx="804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top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7" name="Text Box 43"/>
          <p:cNvSpPr/>
          <p:nvPr/>
        </p:nvSpPr>
        <p:spPr>
          <a:xfrm>
            <a:off x="360" y="2209680"/>
            <a:ext cx="1130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8" name="Text Box 44"/>
          <p:cNvSpPr/>
          <p:nvPr/>
        </p:nvSpPr>
        <p:spPr>
          <a:xfrm>
            <a:off x="687240" y="4038480"/>
            <a:ext cx="1208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9" name="Line 45"/>
          <p:cNvSpPr/>
          <p:nvPr/>
        </p:nvSpPr>
        <p:spPr>
          <a:xfrm flipH="1">
            <a:off x="7086600" y="4419360"/>
            <a:ext cx="5331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50" name="Picture 449"/>
          <p:cNvPicPr/>
          <p:nvPr/>
        </p:nvPicPr>
        <p:blipFill>
          <a:blip r:embed="rId3"/>
          <a:stretch/>
        </p:blipFill>
        <p:spPr>
          <a:xfrm>
            <a:off x="3048120" y="7621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51" name="Picture 450"/>
          <p:cNvPicPr/>
          <p:nvPr/>
        </p:nvPicPr>
        <p:blipFill>
          <a:blip r:embed="rId5"/>
          <a:stretch/>
        </p:blipFill>
        <p:spPr>
          <a:xfrm>
            <a:off x="5842080" y="7621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52" name="Picture 451"/>
          <p:cNvPicPr/>
          <p:nvPr/>
        </p:nvPicPr>
        <p:blipFill>
          <a:blip r:embed="rId7"/>
          <a:stretch/>
        </p:blipFill>
        <p:spPr>
          <a:xfrm>
            <a:off x="3784680" y="444600"/>
            <a:ext cx="1714680" cy="469800"/>
          </a:xfrm>
          <a:prstGeom prst="rect">
            <a:avLst/>
          </a:prstGeom>
          <a:ln w="0">
            <a:noFill/>
          </a:ln>
        </p:spPr>
      </p:pic>
      <p:pic>
        <p:nvPicPr>
          <p:cNvPr id="453" name="Picture 452"/>
          <p:cNvPicPr/>
          <p:nvPr/>
        </p:nvPicPr>
        <p:blipFill>
          <a:blip r:embed="rId9"/>
          <a:stretch/>
        </p:blipFill>
        <p:spPr>
          <a:xfrm>
            <a:off x="17524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54" name="Picture 453"/>
          <p:cNvPicPr/>
          <p:nvPr/>
        </p:nvPicPr>
        <p:blipFill>
          <a:blip r:embed="rId11"/>
          <a:stretch/>
        </p:blipFill>
        <p:spPr>
          <a:xfrm>
            <a:off x="7491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455" name="Picture 454"/>
          <p:cNvPicPr/>
          <p:nvPr/>
        </p:nvPicPr>
        <p:blipFill>
          <a:blip r:embed="rId11"/>
          <a:stretch/>
        </p:blipFill>
        <p:spPr>
          <a:xfrm>
            <a:off x="2577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456" name="Picture 455"/>
          <p:cNvPicPr/>
          <p:nvPr/>
        </p:nvPicPr>
        <p:blipFill>
          <a:blip r:embed="rId9"/>
          <a:stretch/>
        </p:blipFill>
        <p:spPr>
          <a:xfrm>
            <a:off x="70102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57" name="Picture 456"/>
          <p:cNvPicPr/>
          <p:nvPr/>
        </p:nvPicPr>
        <p:blipFill>
          <a:blip r:embed="rId11"/>
          <a:stretch/>
        </p:blipFill>
        <p:spPr>
          <a:xfrm>
            <a:off x="6006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457"/>
          <p:cNvPicPr/>
          <p:nvPr/>
        </p:nvPicPr>
        <p:blipFill>
          <a:blip r:embed="rId11"/>
          <a:stretch/>
        </p:blipFill>
        <p:spPr>
          <a:xfrm>
            <a:off x="78357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459" name="Picture 458"/>
          <p:cNvPicPr/>
          <p:nvPr/>
        </p:nvPicPr>
        <p:blipFill>
          <a:blip r:embed="rId16"/>
          <a:stretch/>
        </p:blipFill>
        <p:spPr>
          <a:xfrm>
            <a:off x="1143000" y="47242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60" name="Picture 459"/>
          <p:cNvPicPr/>
          <p:nvPr/>
        </p:nvPicPr>
        <p:blipFill>
          <a:blip r:embed="rId18"/>
          <a:stretch/>
        </p:blipFill>
        <p:spPr>
          <a:xfrm>
            <a:off x="114300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461" name="Picture 460"/>
          <p:cNvPicPr/>
          <p:nvPr/>
        </p:nvPicPr>
        <p:blipFill>
          <a:blip r:embed="rId19"/>
          <a:stretch/>
        </p:blipFill>
        <p:spPr>
          <a:xfrm>
            <a:off x="114300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62" name="Picture 461"/>
          <p:cNvPicPr/>
          <p:nvPr/>
        </p:nvPicPr>
        <p:blipFill>
          <a:blip r:embed="rId21"/>
          <a:stretch/>
        </p:blipFill>
        <p:spPr>
          <a:xfrm>
            <a:off x="1143000" y="61722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463" name="Picture 462"/>
          <p:cNvPicPr/>
          <p:nvPr/>
        </p:nvPicPr>
        <p:blipFill>
          <a:blip r:embed="rId18"/>
          <a:stretch/>
        </p:blipFill>
        <p:spPr>
          <a:xfrm>
            <a:off x="655308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464" name="Picture 463"/>
          <p:cNvPicPr/>
          <p:nvPr/>
        </p:nvPicPr>
        <p:blipFill>
          <a:blip r:embed="rId19"/>
          <a:stretch/>
        </p:blipFill>
        <p:spPr>
          <a:xfrm>
            <a:off x="655308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65" name="Picture 464"/>
          <p:cNvPicPr/>
          <p:nvPr/>
        </p:nvPicPr>
        <p:blipFill>
          <a:blip r:embed="rId21"/>
          <a:stretch/>
        </p:blipFill>
        <p:spPr>
          <a:xfrm>
            <a:off x="6553080" y="61722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465"/>
          <p:cNvPicPr/>
          <p:nvPr/>
        </p:nvPicPr>
        <p:blipFill>
          <a:blip r:embed="rId16"/>
          <a:stretch/>
        </p:blipFill>
        <p:spPr>
          <a:xfrm>
            <a:off x="6553080" y="47242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67" name="Picture 466"/>
          <p:cNvPicPr/>
          <p:nvPr/>
        </p:nvPicPr>
        <p:blipFill>
          <a:blip r:embed="rId23"/>
          <a:stretch/>
        </p:blipFill>
        <p:spPr>
          <a:xfrm>
            <a:off x="6553080" y="4267080"/>
            <a:ext cx="228600" cy="279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1036D-C327-496D-9723-0BB7C7BE6AB9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Oval 2"/>
          <p:cNvSpPr/>
          <p:nvPr/>
        </p:nvSpPr>
        <p:spPr>
          <a:xfrm>
            <a:off x="289548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9" name="Oval 3"/>
          <p:cNvSpPr/>
          <p:nvPr/>
        </p:nvSpPr>
        <p:spPr>
          <a:xfrm>
            <a:off x="571500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Line 4"/>
          <p:cNvSpPr/>
          <p:nvPr/>
        </p:nvSpPr>
        <p:spPr>
          <a:xfrm>
            <a:off x="3581280" y="99036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71" name="Object 5"/>
          <p:cNvGraphicFramePr/>
          <p:nvPr/>
        </p:nvGraphicFramePr>
        <p:xfrm>
          <a:off x="3048120" y="76212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72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76212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" name="Object 6"/>
          <p:cNvGraphicFramePr/>
          <p:nvPr/>
        </p:nvGraphicFramePr>
        <p:xfrm>
          <a:off x="5842080" y="7621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74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7621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" name="Object 7"/>
          <p:cNvGraphicFramePr/>
          <p:nvPr/>
        </p:nvGraphicFramePr>
        <p:xfrm>
          <a:off x="3772080" y="444600"/>
          <a:ext cx="17395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76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772080" y="444600"/>
                        <a:ext cx="17395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" name="Rectangle 8"/>
          <p:cNvSpPr/>
          <p:nvPr/>
        </p:nvSpPr>
        <p:spPr>
          <a:xfrm>
            <a:off x="4572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Line 9"/>
          <p:cNvSpPr/>
          <p:nvPr/>
        </p:nvSpPr>
        <p:spPr>
          <a:xfrm>
            <a:off x="16002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Line 10"/>
          <p:cNvSpPr/>
          <p:nvPr/>
        </p:nvSpPr>
        <p:spPr>
          <a:xfrm>
            <a:off x="21333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80" name="Object 11"/>
          <p:cNvGraphicFramePr/>
          <p:nvPr/>
        </p:nvGraphicFramePr>
        <p:xfrm>
          <a:off x="17524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81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17524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" name="Line 12"/>
          <p:cNvSpPr/>
          <p:nvPr/>
        </p:nvSpPr>
        <p:spPr>
          <a:xfrm>
            <a:off x="1371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83" name="Object 13"/>
          <p:cNvGraphicFramePr/>
          <p:nvPr/>
        </p:nvGraphicFramePr>
        <p:xfrm>
          <a:off x="7491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84" name="Object 1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491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" name="Object 14"/>
          <p:cNvGraphicFramePr/>
          <p:nvPr/>
        </p:nvGraphicFramePr>
        <p:xfrm>
          <a:off x="2577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86" name="Object 14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577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" name="Rectangle 15"/>
          <p:cNvSpPr/>
          <p:nvPr/>
        </p:nvSpPr>
        <p:spPr>
          <a:xfrm>
            <a:off x="57150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Line 16"/>
          <p:cNvSpPr/>
          <p:nvPr/>
        </p:nvSpPr>
        <p:spPr>
          <a:xfrm>
            <a:off x="68580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Line 17"/>
          <p:cNvSpPr/>
          <p:nvPr/>
        </p:nvSpPr>
        <p:spPr>
          <a:xfrm>
            <a:off x="73911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90" name="Object 18"/>
          <p:cNvGraphicFramePr/>
          <p:nvPr/>
        </p:nvGraphicFramePr>
        <p:xfrm>
          <a:off x="70102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91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0102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" name="Line 19"/>
          <p:cNvSpPr/>
          <p:nvPr/>
        </p:nvSpPr>
        <p:spPr>
          <a:xfrm>
            <a:off x="7086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93" name="Object 20"/>
          <p:cNvGraphicFramePr/>
          <p:nvPr/>
        </p:nvGraphicFramePr>
        <p:xfrm>
          <a:off x="6006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494" name="Object 20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6006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" name="Object 21"/>
          <p:cNvGraphicFramePr/>
          <p:nvPr/>
        </p:nvGraphicFramePr>
        <p:xfrm>
          <a:off x="78357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496" name="Object 21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8357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" name="AutoShape 22"/>
          <p:cNvSpPr/>
          <p:nvPr/>
        </p:nvSpPr>
        <p:spPr>
          <a:xfrm>
            <a:off x="4131000" y="4771440"/>
            <a:ext cx="941040" cy="115452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Pop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98" name="Rectangle 23"/>
          <p:cNvSpPr/>
          <p:nvPr/>
        </p:nvSpPr>
        <p:spPr>
          <a:xfrm>
            <a:off x="838080" y="4648320"/>
            <a:ext cx="837720" cy="19807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Line 24"/>
          <p:cNvSpPr/>
          <p:nvPr/>
        </p:nvSpPr>
        <p:spPr>
          <a:xfrm>
            <a:off x="838080" y="51814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00" name="Object 25"/>
          <p:cNvGraphicFramePr/>
          <p:nvPr/>
        </p:nvGraphicFramePr>
        <p:xfrm>
          <a:off x="1143000" y="47242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501" name="Object 25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1143000" y="47242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" name="Line 26"/>
          <p:cNvSpPr/>
          <p:nvPr/>
        </p:nvSpPr>
        <p:spPr>
          <a:xfrm>
            <a:off x="838080" y="57150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Line 27"/>
          <p:cNvSpPr/>
          <p:nvPr/>
        </p:nvSpPr>
        <p:spPr>
          <a:xfrm>
            <a:off x="838080" y="61722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04" name="Object 28"/>
          <p:cNvGraphicFramePr/>
          <p:nvPr/>
        </p:nvGraphicFramePr>
        <p:xfrm>
          <a:off x="114300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505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4300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" name="Object 29"/>
          <p:cNvGraphicFramePr/>
          <p:nvPr/>
        </p:nvGraphicFramePr>
        <p:xfrm>
          <a:off x="114300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507" name="Object 29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" name="Object 30"/>
          <p:cNvGraphicFramePr/>
          <p:nvPr/>
        </p:nvGraphicFramePr>
        <p:xfrm>
          <a:off x="114300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509" name="Object 30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" name="Rectangle 31"/>
          <p:cNvSpPr/>
          <p:nvPr/>
        </p:nvSpPr>
        <p:spPr>
          <a:xfrm>
            <a:off x="6248520" y="5181480"/>
            <a:ext cx="837720" cy="14475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1" name="Line 32"/>
          <p:cNvSpPr/>
          <p:nvPr/>
        </p:nvSpPr>
        <p:spPr>
          <a:xfrm>
            <a:off x="6248160" y="57150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2" name="Line 33"/>
          <p:cNvSpPr/>
          <p:nvPr/>
        </p:nvSpPr>
        <p:spPr>
          <a:xfrm>
            <a:off x="6248160" y="61722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13" name="Object 34"/>
          <p:cNvGraphicFramePr/>
          <p:nvPr/>
        </p:nvGraphicFramePr>
        <p:xfrm>
          <a:off x="655308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514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55308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" name="Object 35"/>
          <p:cNvGraphicFramePr/>
          <p:nvPr/>
        </p:nvGraphicFramePr>
        <p:xfrm>
          <a:off x="655308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516" name="Object 35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55308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" name="Object 36"/>
          <p:cNvGraphicFramePr/>
          <p:nvPr/>
        </p:nvGraphicFramePr>
        <p:xfrm>
          <a:off x="655308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518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" name="Line 37"/>
          <p:cNvSpPr/>
          <p:nvPr/>
        </p:nvSpPr>
        <p:spPr>
          <a:xfrm flipH="1">
            <a:off x="1676160" y="4952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0" name="Text Box 38"/>
          <p:cNvSpPr/>
          <p:nvPr/>
        </p:nvSpPr>
        <p:spPr>
          <a:xfrm>
            <a:off x="2287800" y="4724280"/>
            <a:ext cx="804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top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21" name="Text Box 39"/>
          <p:cNvSpPr/>
          <p:nvPr/>
        </p:nvSpPr>
        <p:spPr>
          <a:xfrm>
            <a:off x="360" y="2209680"/>
            <a:ext cx="1130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22" name="Text Box 40"/>
          <p:cNvSpPr/>
          <p:nvPr/>
        </p:nvSpPr>
        <p:spPr>
          <a:xfrm>
            <a:off x="687240" y="4038480"/>
            <a:ext cx="1208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23" name="Line 41"/>
          <p:cNvSpPr/>
          <p:nvPr/>
        </p:nvSpPr>
        <p:spPr>
          <a:xfrm flipH="1">
            <a:off x="7086600" y="5410080"/>
            <a:ext cx="5331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24" name="Picture 523"/>
          <p:cNvPicPr/>
          <p:nvPr/>
        </p:nvPicPr>
        <p:blipFill>
          <a:blip r:embed="rId3"/>
          <a:stretch/>
        </p:blipFill>
        <p:spPr>
          <a:xfrm>
            <a:off x="3048120" y="7621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525" name="Picture 524"/>
          <p:cNvPicPr/>
          <p:nvPr/>
        </p:nvPicPr>
        <p:blipFill>
          <a:blip r:embed="rId5"/>
          <a:stretch/>
        </p:blipFill>
        <p:spPr>
          <a:xfrm>
            <a:off x="5842080" y="7621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526" name="Picture 525"/>
          <p:cNvPicPr/>
          <p:nvPr/>
        </p:nvPicPr>
        <p:blipFill>
          <a:blip r:embed="rId7"/>
          <a:stretch/>
        </p:blipFill>
        <p:spPr>
          <a:xfrm>
            <a:off x="3772080" y="444600"/>
            <a:ext cx="1739880" cy="469800"/>
          </a:xfrm>
          <a:prstGeom prst="rect">
            <a:avLst/>
          </a:prstGeom>
          <a:ln w="0">
            <a:noFill/>
          </a:ln>
        </p:spPr>
      </p:pic>
      <p:pic>
        <p:nvPicPr>
          <p:cNvPr id="527" name="Picture 526"/>
          <p:cNvPicPr/>
          <p:nvPr/>
        </p:nvPicPr>
        <p:blipFill>
          <a:blip r:embed="rId9"/>
          <a:stretch/>
        </p:blipFill>
        <p:spPr>
          <a:xfrm>
            <a:off x="17524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527"/>
          <p:cNvPicPr/>
          <p:nvPr/>
        </p:nvPicPr>
        <p:blipFill>
          <a:blip r:embed="rId11"/>
          <a:stretch/>
        </p:blipFill>
        <p:spPr>
          <a:xfrm>
            <a:off x="7491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529" name="Picture 528"/>
          <p:cNvPicPr/>
          <p:nvPr/>
        </p:nvPicPr>
        <p:blipFill>
          <a:blip r:embed="rId11"/>
          <a:stretch/>
        </p:blipFill>
        <p:spPr>
          <a:xfrm>
            <a:off x="2577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530" name="Picture 529"/>
          <p:cNvPicPr/>
          <p:nvPr/>
        </p:nvPicPr>
        <p:blipFill>
          <a:blip r:embed="rId9"/>
          <a:stretch/>
        </p:blipFill>
        <p:spPr>
          <a:xfrm>
            <a:off x="70102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531" name="Picture 530"/>
          <p:cNvPicPr/>
          <p:nvPr/>
        </p:nvPicPr>
        <p:blipFill>
          <a:blip r:embed="rId11"/>
          <a:stretch/>
        </p:blipFill>
        <p:spPr>
          <a:xfrm>
            <a:off x="6006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532" name="Picture 531"/>
          <p:cNvPicPr/>
          <p:nvPr/>
        </p:nvPicPr>
        <p:blipFill>
          <a:blip r:embed="rId11"/>
          <a:stretch/>
        </p:blipFill>
        <p:spPr>
          <a:xfrm>
            <a:off x="78357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533" name="Picture 532"/>
          <p:cNvPicPr/>
          <p:nvPr/>
        </p:nvPicPr>
        <p:blipFill>
          <a:blip r:embed="rId16"/>
          <a:stretch/>
        </p:blipFill>
        <p:spPr>
          <a:xfrm>
            <a:off x="1143000" y="47242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534" name="Picture 533"/>
          <p:cNvPicPr/>
          <p:nvPr/>
        </p:nvPicPr>
        <p:blipFill>
          <a:blip r:embed="rId18"/>
          <a:stretch/>
        </p:blipFill>
        <p:spPr>
          <a:xfrm>
            <a:off x="114300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535" name="Picture 534"/>
          <p:cNvPicPr/>
          <p:nvPr/>
        </p:nvPicPr>
        <p:blipFill>
          <a:blip r:embed="rId19"/>
          <a:stretch/>
        </p:blipFill>
        <p:spPr>
          <a:xfrm>
            <a:off x="114300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536" name="Picture 535"/>
          <p:cNvPicPr/>
          <p:nvPr/>
        </p:nvPicPr>
        <p:blipFill>
          <a:blip r:embed="rId21"/>
          <a:stretch/>
        </p:blipFill>
        <p:spPr>
          <a:xfrm>
            <a:off x="1143000" y="61722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536"/>
          <p:cNvPicPr/>
          <p:nvPr/>
        </p:nvPicPr>
        <p:blipFill>
          <a:blip r:embed="rId18"/>
          <a:stretch/>
        </p:blipFill>
        <p:spPr>
          <a:xfrm>
            <a:off x="655308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538" name="Picture 537"/>
          <p:cNvPicPr/>
          <p:nvPr/>
        </p:nvPicPr>
        <p:blipFill>
          <a:blip r:embed="rId19"/>
          <a:stretch/>
        </p:blipFill>
        <p:spPr>
          <a:xfrm>
            <a:off x="655308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539" name="Picture 538"/>
          <p:cNvPicPr/>
          <p:nvPr/>
        </p:nvPicPr>
        <p:blipFill>
          <a:blip r:embed="rId21"/>
          <a:stretch/>
        </p:blipFill>
        <p:spPr>
          <a:xfrm>
            <a:off x="6553080" y="6172200"/>
            <a:ext cx="228600" cy="419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A6CF03-C13A-4702-AD04-4775835390B3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Oval 2"/>
          <p:cNvSpPr/>
          <p:nvPr/>
        </p:nvSpPr>
        <p:spPr>
          <a:xfrm>
            <a:off x="289548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1" name="Oval 3"/>
          <p:cNvSpPr/>
          <p:nvPr/>
        </p:nvSpPr>
        <p:spPr>
          <a:xfrm>
            <a:off x="5715000" y="6094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2" name="Line 4"/>
          <p:cNvSpPr/>
          <p:nvPr/>
        </p:nvSpPr>
        <p:spPr>
          <a:xfrm>
            <a:off x="3581280" y="99036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43" name="Object 5"/>
          <p:cNvGraphicFramePr/>
          <p:nvPr/>
        </p:nvGraphicFramePr>
        <p:xfrm>
          <a:off x="3048120" y="76212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544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76212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" name="Object 6"/>
          <p:cNvGraphicFramePr/>
          <p:nvPr/>
        </p:nvGraphicFramePr>
        <p:xfrm>
          <a:off x="5842080" y="7621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546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7621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" name="Object 7"/>
          <p:cNvGraphicFramePr/>
          <p:nvPr/>
        </p:nvGraphicFramePr>
        <p:xfrm>
          <a:off x="3746520" y="444600"/>
          <a:ext cx="1790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548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746520" y="444600"/>
                        <a:ext cx="1790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" name="Rectangle 8"/>
          <p:cNvSpPr/>
          <p:nvPr/>
        </p:nvSpPr>
        <p:spPr>
          <a:xfrm>
            <a:off x="4572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0" name="Line 9"/>
          <p:cNvSpPr/>
          <p:nvPr/>
        </p:nvSpPr>
        <p:spPr>
          <a:xfrm>
            <a:off x="16002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1" name="Line 10"/>
          <p:cNvSpPr/>
          <p:nvPr/>
        </p:nvSpPr>
        <p:spPr>
          <a:xfrm>
            <a:off x="21333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52" name="Object 11"/>
          <p:cNvGraphicFramePr/>
          <p:nvPr/>
        </p:nvGraphicFramePr>
        <p:xfrm>
          <a:off x="17524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553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17524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" name="Line 12"/>
          <p:cNvSpPr/>
          <p:nvPr/>
        </p:nvSpPr>
        <p:spPr>
          <a:xfrm>
            <a:off x="1371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55" name="Object 13"/>
          <p:cNvGraphicFramePr/>
          <p:nvPr/>
        </p:nvGraphicFramePr>
        <p:xfrm>
          <a:off x="7491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556" name="Object 1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491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" name="Object 14"/>
          <p:cNvGraphicFramePr/>
          <p:nvPr/>
        </p:nvGraphicFramePr>
        <p:xfrm>
          <a:off x="2577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558" name="Object 14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577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" name="Rectangle 15"/>
          <p:cNvSpPr/>
          <p:nvPr/>
        </p:nvSpPr>
        <p:spPr>
          <a:xfrm>
            <a:off x="5715000" y="274320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0" name="Line 16"/>
          <p:cNvSpPr/>
          <p:nvPr/>
        </p:nvSpPr>
        <p:spPr>
          <a:xfrm>
            <a:off x="685800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1" name="Line 17"/>
          <p:cNvSpPr/>
          <p:nvPr/>
        </p:nvSpPr>
        <p:spPr>
          <a:xfrm>
            <a:off x="7391160" y="2743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62" name="Object 18"/>
          <p:cNvGraphicFramePr/>
          <p:nvPr/>
        </p:nvGraphicFramePr>
        <p:xfrm>
          <a:off x="701028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563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01028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" name="Line 19"/>
          <p:cNvSpPr/>
          <p:nvPr/>
        </p:nvSpPr>
        <p:spPr>
          <a:xfrm>
            <a:off x="7086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65" name="Object 20"/>
          <p:cNvGraphicFramePr/>
          <p:nvPr/>
        </p:nvGraphicFramePr>
        <p:xfrm>
          <a:off x="60069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566" name="Object 20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60069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" name="Object 21"/>
          <p:cNvGraphicFramePr/>
          <p:nvPr/>
        </p:nvGraphicFramePr>
        <p:xfrm>
          <a:off x="7835760" y="303696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568" name="Object 21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835760" y="303696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" name="AutoShape 22"/>
          <p:cNvSpPr/>
          <p:nvPr/>
        </p:nvSpPr>
        <p:spPr>
          <a:xfrm>
            <a:off x="3457080" y="4770720"/>
            <a:ext cx="2481480" cy="1155600"/>
          </a:xfrm>
          <a:prstGeom prst="rightArrow">
            <a:avLst>
              <a:gd name="adj1" fmla="val 50000"/>
              <a:gd name="adj2" fmla="val 57474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No Change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70" name="Rectangle 23"/>
          <p:cNvSpPr/>
          <p:nvPr/>
        </p:nvSpPr>
        <p:spPr>
          <a:xfrm>
            <a:off x="838080" y="4648320"/>
            <a:ext cx="837720" cy="19807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1" name="Line 24"/>
          <p:cNvSpPr/>
          <p:nvPr/>
        </p:nvSpPr>
        <p:spPr>
          <a:xfrm>
            <a:off x="838080" y="51814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72" name="Object 25"/>
          <p:cNvGraphicFramePr/>
          <p:nvPr/>
        </p:nvGraphicFramePr>
        <p:xfrm>
          <a:off x="1143000" y="47242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573" name="Object 25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1143000" y="47242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" name="Line 26"/>
          <p:cNvSpPr/>
          <p:nvPr/>
        </p:nvSpPr>
        <p:spPr>
          <a:xfrm>
            <a:off x="838080" y="57150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5" name="Line 27"/>
          <p:cNvSpPr/>
          <p:nvPr/>
        </p:nvSpPr>
        <p:spPr>
          <a:xfrm>
            <a:off x="838080" y="617220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76" name="Object 28"/>
          <p:cNvGraphicFramePr/>
          <p:nvPr/>
        </p:nvGraphicFramePr>
        <p:xfrm>
          <a:off x="114300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577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4300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" name="Object 29"/>
          <p:cNvGraphicFramePr/>
          <p:nvPr/>
        </p:nvGraphicFramePr>
        <p:xfrm>
          <a:off x="114300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579" name="Object 29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" name="Object 30"/>
          <p:cNvGraphicFramePr/>
          <p:nvPr/>
        </p:nvGraphicFramePr>
        <p:xfrm>
          <a:off x="114300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581" name="Object 30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" name="Rectangle 31"/>
          <p:cNvSpPr/>
          <p:nvPr/>
        </p:nvSpPr>
        <p:spPr>
          <a:xfrm>
            <a:off x="6248520" y="4648320"/>
            <a:ext cx="837720" cy="19807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3" name="Line 32"/>
          <p:cNvSpPr/>
          <p:nvPr/>
        </p:nvSpPr>
        <p:spPr>
          <a:xfrm>
            <a:off x="6248160" y="518148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4" name="Line 33"/>
          <p:cNvSpPr/>
          <p:nvPr/>
        </p:nvSpPr>
        <p:spPr>
          <a:xfrm>
            <a:off x="6248160" y="57150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5" name="Line 34"/>
          <p:cNvSpPr/>
          <p:nvPr/>
        </p:nvSpPr>
        <p:spPr>
          <a:xfrm>
            <a:off x="6248160" y="617220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586" name="Object 35"/>
          <p:cNvGraphicFramePr/>
          <p:nvPr/>
        </p:nvGraphicFramePr>
        <p:xfrm>
          <a:off x="6553080" y="57913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587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553080" y="57913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" name="Object 36"/>
          <p:cNvGraphicFramePr/>
          <p:nvPr/>
        </p:nvGraphicFramePr>
        <p:xfrm>
          <a:off x="655308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589" name="Object 36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55308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" name="Object 37"/>
          <p:cNvGraphicFramePr/>
          <p:nvPr/>
        </p:nvGraphicFramePr>
        <p:xfrm>
          <a:off x="6553080" y="617220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591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617220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" name="Object 38"/>
          <p:cNvGraphicFramePr/>
          <p:nvPr/>
        </p:nvGraphicFramePr>
        <p:xfrm>
          <a:off x="6546960" y="4745160"/>
          <a:ext cx="252000" cy="39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593" name="Object 38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6546960" y="4745160"/>
                        <a:ext cx="252000" cy="391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" name="Line 39"/>
          <p:cNvSpPr/>
          <p:nvPr/>
        </p:nvSpPr>
        <p:spPr>
          <a:xfrm flipH="1">
            <a:off x="1676160" y="4952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5" name="Text Box 40"/>
          <p:cNvSpPr/>
          <p:nvPr/>
        </p:nvSpPr>
        <p:spPr>
          <a:xfrm>
            <a:off x="2290680" y="4724280"/>
            <a:ext cx="7632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96" name="Text Box 41"/>
          <p:cNvSpPr/>
          <p:nvPr/>
        </p:nvSpPr>
        <p:spPr>
          <a:xfrm>
            <a:off x="20880" y="2209680"/>
            <a:ext cx="10893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97" name="Text Box 42"/>
          <p:cNvSpPr/>
          <p:nvPr/>
        </p:nvSpPr>
        <p:spPr>
          <a:xfrm>
            <a:off x="691920" y="4038480"/>
            <a:ext cx="1101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98" name="Line 43"/>
          <p:cNvSpPr/>
          <p:nvPr/>
        </p:nvSpPr>
        <p:spPr>
          <a:xfrm flipH="1">
            <a:off x="7086600" y="4876560"/>
            <a:ext cx="5331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99" name="Picture 598"/>
          <p:cNvPicPr/>
          <p:nvPr/>
        </p:nvPicPr>
        <p:blipFill>
          <a:blip r:embed="rId3"/>
          <a:stretch/>
        </p:blipFill>
        <p:spPr>
          <a:xfrm>
            <a:off x="3048120" y="7621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600" name="Picture 599"/>
          <p:cNvPicPr/>
          <p:nvPr/>
        </p:nvPicPr>
        <p:blipFill>
          <a:blip r:embed="rId5"/>
          <a:stretch/>
        </p:blipFill>
        <p:spPr>
          <a:xfrm>
            <a:off x="5842080" y="7621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601" name="Picture 600"/>
          <p:cNvPicPr/>
          <p:nvPr/>
        </p:nvPicPr>
        <p:blipFill>
          <a:blip r:embed="rId7"/>
          <a:stretch/>
        </p:blipFill>
        <p:spPr>
          <a:xfrm>
            <a:off x="3746520" y="444600"/>
            <a:ext cx="1790640" cy="469800"/>
          </a:xfrm>
          <a:prstGeom prst="rect">
            <a:avLst/>
          </a:prstGeom>
          <a:ln w="0">
            <a:noFill/>
          </a:ln>
        </p:spPr>
      </p:pic>
      <p:pic>
        <p:nvPicPr>
          <p:cNvPr id="602" name="Picture 601"/>
          <p:cNvPicPr/>
          <p:nvPr/>
        </p:nvPicPr>
        <p:blipFill>
          <a:blip r:embed="rId9"/>
          <a:stretch/>
        </p:blipFill>
        <p:spPr>
          <a:xfrm>
            <a:off x="17524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603" name="Picture 602"/>
          <p:cNvPicPr/>
          <p:nvPr/>
        </p:nvPicPr>
        <p:blipFill>
          <a:blip r:embed="rId11"/>
          <a:stretch/>
        </p:blipFill>
        <p:spPr>
          <a:xfrm>
            <a:off x="7491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604" name="Picture 603"/>
          <p:cNvPicPr/>
          <p:nvPr/>
        </p:nvPicPr>
        <p:blipFill>
          <a:blip r:embed="rId11"/>
          <a:stretch/>
        </p:blipFill>
        <p:spPr>
          <a:xfrm>
            <a:off x="2577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605" name="Picture 604"/>
          <p:cNvPicPr/>
          <p:nvPr/>
        </p:nvPicPr>
        <p:blipFill>
          <a:blip r:embed="rId9"/>
          <a:stretch/>
        </p:blipFill>
        <p:spPr>
          <a:xfrm>
            <a:off x="70102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605"/>
          <p:cNvPicPr/>
          <p:nvPr/>
        </p:nvPicPr>
        <p:blipFill>
          <a:blip r:embed="rId11"/>
          <a:stretch/>
        </p:blipFill>
        <p:spPr>
          <a:xfrm>
            <a:off x="60069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607" name="Picture 606"/>
          <p:cNvPicPr/>
          <p:nvPr/>
        </p:nvPicPr>
        <p:blipFill>
          <a:blip r:embed="rId11"/>
          <a:stretch/>
        </p:blipFill>
        <p:spPr>
          <a:xfrm>
            <a:off x="7835760" y="303516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608" name="Picture 607"/>
          <p:cNvPicPr/>
          <p:nvPr/>
        </p:nvPicPr>
        <p:blipFill>
          <a:blip r:embed="rId16"/>
          <a:stretch/>
        </p:blipFill>
        <p:spPr>
          <a:xfrm>
            <a:off x="1143000" y="47242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609" name="Picture 608"/>
          <p:cNvPicPr/>
          <p:nvPr/>
        </p:nvPicPr>
        <p:blipFill>
          <a:blip r:embed="rId18"/>
          <a:stretch/>
        </p:blipFill>
        <p:spPr>
          <a:xfrm>
            <a:off x="114300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610" name="Picture 609"/>
          <p:cNvPicPr/>
          <p:nvPr/>
        </p:nvPicPr>
        <p:blipFill>
          <a:blip r:embed="rId19"/>
          <a:stretch/>
        </p:blipFill>
        <p:spPr>
          <a:xfrm>
            <a:off x="114300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611" name="Picture 610"/>
          <p:cNvPicPr/>
          <p:nvPr/>
        </p:nvPicPr>
        <p:blipFill>
          <a:blip r:embed="rId21"/>
          <a:stretch/>
        </p:blipFill>
        <p:spPr>
          <a:xfrm>
            <a:off x="1143000" y="61722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612" name="Picture 611"/>
          <p:cNvPicPr/>
          <p:nvPr/>
        </p:nvPicPr>
        <p:blipFill>
          <a:blip r:embed="rId18"/>
          <a:stretch/>
        </p:blipFill>
        <p:spPr>
          <a:xfrm>
            <a:off x="6553080" y="57913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613" name="Picture 612"/>
          <p:cNvPicPr/>
          <p:nvPr/>
        </p:nvPicPr>
        <p:blipFill>
          <a:blip r:embed="rId19"/>
          <a:stretch/>
        </p:blipFill>
        <p:spPr>
          <a:xfrm>
            <a:off x="655308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614" name="Picture 613"/>
          <p:cNvPicPr/>
          <p:nvPr/>
        </p:nvPicPr>
        <p:blipFill>
          <a:blip r:embed="rId21"/>
          <a:stretch/>
        </p:blipFill>
        <p:spPr>
          <a:xfrm>
            <a:off x="6553080" y="61722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615" name="Picture 614"/>
          <p:cNvPicPr/>
          <p:nvPr/>
        </p:nvPicPr>
        <p:blipFill>
          <a:blip r:embed="rId23"/>
          <a:stretch/>
        </p:blipFill>
        <p:spPr>
          <a:xfrm>
            <a:off x="6540480" y="4737240"/>
            <a:ext cx="241200" cy="380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B8AE9C-3364-4A4E-88B4-69BA8F655B79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Oval 2"/>
          <p:cNvSpPr/>
          <p:nvPr/>
        </p:nvSpPr>
        <p:spPr>
          <a:xfrm>
            <a:off x="2895480" y="9144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7" name="Oval 3"/>
          <p:cNvSpPr/>
          <p:nvPr/>
        </p:nvSpPr>
        <p:spPr>
          <a:xfrm>
            <a:off x="5715000" y="9144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8" name="Line 4"/>
          <p:cNvSpPr/>
          <p:nvPr/>
        </p:nvSpPr>
        <p:spPr>
          <a:xfrm>
            <a:off x="3581280" y="129528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619" name="Object 5"/>
          <p:cNvGraphicFramePr/>
          <p:nvPr/>
        </p:nvGraphicFramePr>
        <p:xfrm>
          <a:off x="3048120" y="10666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620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10666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" name="Object 6"/>
          <p:cNvGraphicFramePr/>
          <p:nvPr/>
        </p:nvGraphicFramePr>
        <p:xfrm>
          <a:off x="5842080" y="1066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622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1066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" name="Object 7"/>
          <p:cNvGraphicFramePr/>
          <p:nvPr/>
        </p:nvGraphicFramePr>
        <p:xfrm>
          <a:off x="3962520" y="762120"/>
          <a:ext cx="1601280" cy="57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624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962520" y="762120"/>
                        <a:ext cx="1601280" cy="577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" name="Rectangle 8"/>
          <p:cNvSpPr/>
          <p:nvPr/>
        </p:nvSpPr>
        <p:spPr>
          <a:xfrm>
            <a:off x="457200" y="213372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6" name="Line 9"/>
          <p:cNvSpPr/>
          <p:nvPr/>
        </p:nvSpPr>
        <p:spPr>
          <a:xfrm>
            <a:off x="16002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7" name="Line 10"/>
          <p:cNvSpPr/>
          <p:nvPr/>
        </p:nvSpPr>
        <p:spPr>
          <a:xfrm>
            <a:off x="213336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628" name="Object 11"/>
          <p:cNvGraphicFramePr/>
          <p:nvPr/>
        </p:nvGraphicFramePr>
        <p:xfrm>
          <a:off x="1752480" y="23623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629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1752480" y="23623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" name="Line 12"/>
          <p:cNvSpPr/>
          <p:nvPr/>
        </p:nvSpPr>
        <p:spPr>
          <a:xfrm>
            <a:off x="1371600" y="152388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631" name="Object 13"/>
          <p:cNvGraphicFramePr/>
          <p:nvPr/>
        </p:nvGraphicFramePr>
        <p:xfrm>
          <a:off x="749160" y="242712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632" name="Object 1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49160" y="242712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" name="Object 14"/>
          <p:cNvGraphicFramePr/>
          <p:nvPr/>
        </p:nvGraphicFramePr>
        <p:xfrm>
          <a:off x="2577960" y="2427120"/>
          <a:ext cx="418680" cy="1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634" name="Object 14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577960" y="2427120"/>
                        <a:ext cx="418680" cy="112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" name="AutoShape 22"/>
          <p:cNvSpPr/>
          <p:nvPr/>
        </p:nvSpPr>
        <p:spPr>
          <a:xfrm>
            <a:off x="3940560" y="2627640"/>
            <a:ext cx="972360" cy="1155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Pop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36" name="Rectangle 23"/>
          <p:cNvSpPr/>
          <p:nvPr/>
        </p:nvSpPr>
        <p:spPr>
          <a:xfrm>
            <a:off x="838080" y="3962520"/>
            <a:ext cx="837720" cy="2282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7" name="Line 26"/>
          <p:cNvSpPr/>
          <p:nvPr/>
        </p:nvSpPr>
        <p:spPr>
          <a:xfrm flipH="1">
            <a:off x="1676160" y="40384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8" name="Text Box 27"/>
          <p:cNvSpPr/>
          <p:nvPr/>
        </p:nvSpPr>
        <p:spPr>
          <a:xfrm>
            <a:off x="2214360" y="3809880"/>
            <a:ext cx="7632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39" name="Text Box 28"/>
          <p:cNvSpPr/>
          <p:nvPr/>
        </p:nvSpPr>
        <p:spPr>
          <a:xfrm>
            <a:off x="20880" y="1600200"/>
            <a:ext cx="10893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40" name="Text Box 29"/>
          <p:cNvSpPr/>
          <p:nvPr/>
        </p:nvSpPr>
        <p:spPr>
          <a:xfrm>
            <a:off x="615600" y="3048120"/>
            <a:ext cx="1101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41" name="Text Box 31"/>
          <p:cNvSpPr/>
          <p:nvPr/>
        </p:nvSpPr>
        <p:spPr>
          <a:xfrm>
            <a:off x="2563380" y="140400"/>
            <a:ext cx="41695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Pop from Empty Stack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42" name="Text Box 37"/>
          <p:cNvSpPr/>
          <p:nvPr/>
        </p:nvSpPr>
        <p:spPr>
          <a:xfrm>
            <a:off x="5330520" y="2895480"/>
            <a:ext cx="32594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3300"/>
                </a:solidFill>
                <a:latin typeface="Tahoma"/>
                <a:ea typeface="Tahoma"/>
              </a:rPr>
              <a:t>Automaton halts!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43" name="Text Box 38"/>
          <p:cNvSpPr/>
          <p:nvPr/>
        </p:nvSpPr>
        <p:spPr>
          <a:xfrm>
            <a:off x="268200" y="4876920"/>
            <a:ext cx="77598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If the automaton attempts to pop from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empty stack then it halts and rejects input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644" name="Picture 643"/>
          <p:cNvPicPr/>
          <p:nvPr/>
        </p:nvPicPr>
        <p:blipFill>
          <a:blip r:embed="rId3"/>
          <a:stretch/>
        </p:blipFill>
        <p:spPr>
          <a:xfrm>
            <a:off x="3048120" y="1066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645" name="Picture 644"/>
          <p:cNvPicPr/>
          <p:nvPr/>
        </p:nvPicPr>
        <p:blipFill>
          <a:blip r:embed="rId5"/>
          <a:stretch/>
        </p:blipFill>
        <p:spPr>
          <a:xfrm>
            <a:off x="5842080" y="1066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646" name="Picture 645"/>
          <p:cNvPicPr/>
          <p:nvPr/>
        </p:nvPicPr>
        <p:blipFill>
          <a:blip r:embed="rId7"/>
          <a:stretch/>
        </p:blipFill>
        <p:spPr>
          <a:xfrm>
            <a:off x="3962520" y="762120"/>
            <a:ext cx="1600200" cy="571680"/>
          </a:xfrm>
          <a:prstGeom prst="rect">
            <a:avLst/>
          </a:prstGeom>
          <a:ln w="0">
            <a:noFill/>
          </a:ln>
        </p:spPr>
      </p:pic>
      <p:pic>
        <p:nvPicPr>
          <p:cNvPr id="647" name="Picture 646"/>
          <p:cNvPicPr/>
          <p:nvPr/>
        </p:nvPicPr>
        <p:blipFill>
          <a:blip r:embed="rId9"/>
          <a:stretch/>
        </p:blipFill>
        <p:spPr>
          <a:xfrm>
            <a:off x="1752480" y="23623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647"/>
          <p:cNvPicPr/>
          <p:nvPr/>
        </p:nvPicPr>
        <p:blipFill>
          <a:blip r:embed="rId11"/>
          <a:stretch/>
        </p:blipFill>
        <p:spPr>
          <a:xfrm>
            <a:off x="749160" y="2425680"/>
            <a:ext cx="419040" cy="101520"/>
          </a:xfrm>
          <a:prstGeom prst="rect">
            <a:avLst/>
          </a:prstGeom>
          <a:ln w="0">
            <a:noFill/>
          </a:ln>
        </p:spPr>
      </p:pic>
      <p:pic>
        <p:nvPicPr>
          <p:cNvPr id="649" name="Picture 648"/>
          <p:cNvPicPr/>
          <p:nvPr/>
        </p:nvPicPr>
        <p:blipFill>
          <a:blip r:embed="rId11"/>
          <a:stretch/>
        </p:blipFill>
        <p:spPr>
          <a:xfrm>
            <a:off x="2577960" y="2425680"/>
            <a:ext cx="419040" cy="1015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D2C6BCB-E057-4817-B189-CC51E88A1DE3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Non-Determinism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51" name="Oval 3"/>
          <p:cNvSpPr/>
          <p:nvPr/>
        </p:nvSpPr>
        <p:spPr>
          <a:xfrm>
            <a:off x="304920" y="41148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2" name="Oval 4"/>
          <p:cNvSpPr/>
          <p:nvPr/>
        </p:nvSpPr>
        <p:spPr>
          <a:xfrm>
            <a:off x="2895480" y="28195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3" name="Line 5"/>
          <p:cNvSpPr/>
          <p:nvPr/>
        </p:nvSpPr>
        <p:spPr>
          <a:xfrm flipV="1">
            <a:off x="990360" y="3276360"/>
            <a:ext cx="1905120" cy="9907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654" name="Object 6"/>
          <p:cNvGraphicFramePr/>
          <p:nvPr/>
        </p:nvGraphicFramePr>
        <p:xfrm>
          <a:off x="457200" y="42670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655" name="Object 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57200" y="42670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" name="Object 7"/>
          <p:cNvGraphicFramePr/>
          <p:nvPr/>
        </p:nvGraphicFramePr>
        <p:xfrm>
          <a:off x="3022560" y="29718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657" name="Object 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022560" y="29718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" name="Object 8"/>
          <p:cNvGraphicFramePr/>
          <p:nvPr/>
        </p:nvGraphicFramePr>
        <p:xfrm>
          <a:off x="685800" y="3200400"/>
          <a:ext cx="16632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659" name="Object 8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85800" y="3200400"/>
                        <a:ext cx="16632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" name="Line 9"/>
          <p:cNvSpPr/>
          <p:nvPr/>
        </p:nvSpPr>
        <p:spPr>
          <a:xfrm>
            <a:off x="914400" y="4724280"/>
            <a:ext cx="1904760" cy="10666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1" name="Oval 10"/>
          <p:cNvSpPr/>
          <p:nvPr/>
        </p:nvSpPr>
        <p:spPr>
          <a:xfrm>
            <a:off x="2819520" y="55627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662" name="Object 11"/>
          <p:cNvGraphicFramePr/>
          <p:nvPr/>
        </p:nvGraphicFramePr>
        <p:xfrm>
          <a:off x="2952720" y="570852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663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2952720" y="570852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" name="Object 12"/>
          <p:cNvGraphicFramePr/>
          <p:nvPr/>
        </p:nvGraphicFramePr>
        <p:xfrm>
          <a:off x="685800" y="5486400"/>
          <a:ext cx="16632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665" name="Object 12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85800" y="5486400"/>
                        <a:ext cx="16632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" name="Oval 13"/>
          <p:cNvSpPr/>
          <p:nvPr/>
        </p:nvSpPr>
        <p:spPr>
          <a:xfrm>
            <a:off x="5207040" y="41148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7" name="Oval 14"/>
          <p:cNvSpPr/>
          <p:nvPr/>
        </p:nvSpPr>
        <p:spPr>
          <a:xfrm>
            <a:off x="8026560" y="41148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8" name="Line 15"/>
          <p:cNvSpPr/>
          <p:nvPr/>
        </p:nvSpPr>
        <p:spPr>
          <a:xfrm>
            <a:off x="5892480" y="449568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669" name="Object 16"/>
          <p:cNvGraphicFramePr/>
          <p:nvPr/>
        </p:nvGraphicFramePr>
        <p:xfrm>
          <a:off x="5359320" y="42670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670" name="Object 1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5359320" y="42670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" name="Object 17"/>
          <p:cNvGraphicFramePr/>
          <p:nvPr/>
        </p:nvGraphicFramePr>
        <p:xfrm>
          <a:off x="8153280" y="42670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672" name="Object 1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8153280" y="42670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" name="Object 18"/>
          <p:cNvGraphicFramePr/>
          <p:nvPr/>
        </p:nvGraphicFramePr>
        <p:xfrm>
          <a:off x="6102360" y="394956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674" name="Object 18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6102360" y="394956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" name="Object 19"/>
          <p:cNvGraphicFramePr/>
          <p:nvPr/>
        </p:nvGraphicFramePr>
        <p:xfrm>
          <a:off x="5562720" y="5176800"/>
          <a:ext cx="281916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676" name="Object 19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5562720" y="5176800"/>
                        <a:ext cx="281916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" name="Text Box 20"/>
          <p:cNvSpPr/>
          <p:nvPr/>
        </p:nvSpPr>
        <p:spPr>
          <a:xfrm>
            <a:off x="1630800" y="990720"/>
            <a:ext cx="56476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3600" b="0" strike="noStrike" spc="-1">
                <a:solidFill>
                  <a:srgbClr val="FF3300"/>
                </a:solidFill>
                <a:latin typeface="Tahoma"/>
                <a:ea typeface="Tahoma"/>
              </a:rPr>
              <a:t>PDAs are non-deterministic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78" name="Text Box 22"/>
          <p:cNvSpPr/>
          <p:nvPr/>
        </p:nvSpPr>
        <p:spPr>
          <a:xfrm>
            <a:off x="947880" y="1905120"/>
            <a:ext cx="67935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Allowed non-deterministic transitions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679" name="Picture 678"/>
          <p:cNvPicPr/>
          <p:nvPr/>
        </p:nvPicPr>
        <p:blipFill>
          <a:blip r:embed="rId3"/>
          <a:stretch/>
        </p:blipFill>
        <p:spPr>
          <a:xfrm>
            <a:off x="457200" y="42670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680" name="Picture 679"/>
          <p:cNvPicPr/>
          <p:nvPr/>
        </p:nvPicPr>
        <p:blipFill>
          <a:blip r:embed="rId5"/>
          <a:stretch/>
        </p:blipFill>
        <p:spPr>
          <a:xfrm>
            <a:off x="3022560" y="29718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681" name="Picture 680"/>
          <p:cNvPicPr/>
          <p:nvPr/>
        </p:nvPicPr>
        <p:blipFill>
          <a:blip r:embed="rId7"/>
          <a:stretch/>
        </p:blipFill>
        <p:spPr>
          <a:xfrm>
            <a:off x="685800" y="3200400"/>
            <a:ext cx="1663560" cy="444600"/>
          </a:xfrm>
          <a:prstGeom prst="rect">
            <a:avLst/>
          </a:prstGeom>
          <a:ln w="0">
            <a:noFill/>
          </a:ln>
        </p:spPr>
      </p:pic>
      <p:pic>
        <p:nvPicPr>
          <p:cNvPr id="682" name="Picture 681"/>
          <p:cNvPicPr/>
          <p:nvPr/>
        </p:nvPicPr>
        <p:blipFill>
          <a:blip r:embed="rId9"/>
          <a:stretch/>
        </p:blipFill>
        <p:spPr>
          <a:xfrm>
            <a:off x="2946240" y="570240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683" name="Picture 682"/>
          <p:cNvPicPr/>
          <p:nvPr/>
        </p:nvPicPr>
        <p:blipFill>
          <a:blip r:embed="rId7"/>
          <a:stretch/>
        </p:blipFill>
        <p:spPr>
          <a:xfrm>
            <a:off x="685800" y="5486400"/>
            <a:ext cx="1663560" cy="444600"/>
          </a:xfrm>
          <a:prstGeom prst="rect">
            <a:avLst/>
          </a:prstGeom>
          <a:ln w="0">
            <a:noFill/>
          </a:ln>
        </p:spPr>
      </p:pic>
      <p:pic>
        <p:nvPicPr>
          <p:cNvPr id="684" name="Picture 683"/>
          <p:cNvPicPr/>
          <p:nvPr/>
        </p:nvPicPr>
        <p:blipFill>
          <a:blip r:embed="rId3"/>
          <a:stretch/>
        </p:blipFill>
        <p:spPr>
          <a:xfrm>
            <a:off x="5359320" y="42670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685" name="Picture 684"/>
          <p:cNvPicPr/>
          <p:nvPr/>
        </p:nvPicPr>
        <p:blipFill>
          <a:blip r:embed="rId5"/>
          <a:stretch/>
        </p:blipFill>
        <p:spPr>
          <a:xfrm>
            <a:off x="8153280" y="42670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686" name="Picture 685"/>
          <p:cNvPicPr/>
          <p:nvPr/>
        </p:nvPicPr>
        <p:blipFill>
          <a:blip r:embed="rId13"/>
          <a:stretch/>
        </p:blipFill>
        <p:spPr>
          <a:xfrm>
            <a:off x="6095880" y="3949560"/>
            <a:ext cx="1701720" cy="469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75BA5C4-7B1F-4ECD-8ADE-03F625945913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389240" y="547380"/>
            <a:ext cx="5795331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Example PDA</a:t>
            </a:r>
            <a:endParaRPr lang="en-US" sz="3600" b="0" strike="noStrike" spc="-1" dirty="0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689" name="Oval 3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0" name="Line 4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1" name="Line 5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2" name="Line 6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3" name="Freeform 7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4" name="Freeform 8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5" name="Line 9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6" name="Text Box 10"/>
          <p:cNvSpPr/>
          <p:nvPr/>
        </p:nvSpPr>
        <p:spPr>
          <a:xfrm>
            <a:off x="1965240" y="52214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7" name="Oval 12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8" name="Oval 13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9" name="Oval 14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0" name="Oval 15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1" name="Oval 16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702" name="Object 17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703" name="Object 17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" name="Object 18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705" name="Object 1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" name="Object 19"/>
          <p:cNvGraphicFramePr/>
          <p:nvPr/>
        </p:nvGraphicFramePr>
        <p:xfrm>
          <a:off x="61452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707" name="Object 19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452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" name="Object 20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709" name="Object 20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" name="Object 21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711" name="Object 21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" name="Object 22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713" name="Object 22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" name="Object 23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715" name="Object 2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" name="Text Box 25"/>
          <p:cNvSpPr/>
          <p:nvPr/>
        </p:nvSpPr>
        <p:spPr>
          <a:xfrm>
            <a:off x="336600" y="2209680"/>
            <a:ext cx="20221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PDA</a:t>
            </a:r>
            <a:r>
              <a:rPr lang="en-US" sz="3200" b="0" strike="noStrike" spc="-1">
                <a:solidFill>
                  <a:srgbClr val="3333CC"/>
                </a:solidFill>
                <a:latin typeface="Comic Sans MS"/>
                <a:ea typeface="Tahoma"/>
              </a:rPr>
              <a:t>       : 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717" name="Object 26"/>
          <p:cNvGraphicFramePr/>
          <p:nvPr/>
        </p:nvGraphicFramePr>
        <p:xfrm>
          <a:off x="1523880" y="2286000"/>
          <a:ext cx="5443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718" name="Object 26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1523880" y="2286000"/>
                        <a:ext cx="544320" cy="393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" name="Object 27"/>
          <p:cNvGraphicFramePr/>
          <p:nvPr/>
        </p:nvGraphicFramePr>
        <p:xfrm>
          <a:off x="3581280" y="2057400"/>
          <a:ext cx="495252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720" name="Object 27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3581280" y="2057400"/>
                        <a:ext cx="4952520" cy="850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TextBox 2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TextBox 30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723" name="Text Box 33"/>
          <p:cNvSpPr/>
          <p:nvPr/>
        </p:nvSpPr>
        <p:spPr>
          <a:xfrm>
            <a:off x="227520" y="4950000"/>
            <a:ext cx="2442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Push the on the stack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724" name="Picture 723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25" name="Picture 724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26" name="Picture 725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727" name="Picture 726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727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729" name="Picture 728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730" name="Picture 729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31" name="Picture 730"/>
          <p:cNvPicPr/>
          <p:nvPr/>
        </p:nvPicPr>
        <p:blipFill>
          <a:blip r:embed="rId15"/>
          <a:stretch/>
        </p:blipFill>
        <p:spPr>
          <a:xfrm>
            <a:off x="1523880" y="2286000"/>
            <a:ext cx="533520" cy="393840"/>
          </a:xfrm>
          <a:prstGeom prst="rect">
            <a:avLst/>
          </a:prstGeom>
          <a:ln w="0">
            <a:noFill/>
          </a:ln>
        </p:spPr>
      </p:pic>
      <p:pic>
        <p:nvPicPr>
          <p:cNvPr id="732" name="Picture 731"/>
          <p:cNvPicPr/>
          <p:nvPr/>
        </p:nvPicPr>
        <p:blipFill>
          <a:blip r:embed="rId17"/>
          <a:stretch/>
        </p:blipFill>
        <p:spPr>
          <a:xfrm>
            <a:off x="3581280" y="2057400"/>
            <a:ext cx="4952880" cy="85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E43407-EF74-4413-9399-32A54AB5DD2E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Oval 4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4" name="Line 5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5" name="Line 6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6" name="Line 7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7" name="Freeform 8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8" name="Freeform 9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9" name="Line 10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0" name="Text Box 11"/>
          <p:cNvSpPr/>
          <p:nvPr/>
        </p:nvSpPr>
        <p:spPr>
          <a:xfrm>
            <a:off x="1965240" y="52214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1" name="Oval 13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2" name="Oval 14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3" name="Oval 15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4" name="Oval 16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5" name="Oval 17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746" name="Object 18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747" name="Object 18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" name="Object 19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749" name="Object 19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" name="Object 20"/>
          <p:cNvGraphicFramePr/>
          <p:nvPr/>
        </p:nvGraphicFramePr>
        <p:xfrm>
          <a:off x="61452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751" name="Object 20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452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" name="Object 21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753" name="Object 2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" name="Object 22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755" name="Object 22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" name="Object 23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757" name="Object 23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" name="Object 24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759" name="Object 2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" name="Object 28"/>
          <p:cNvGraphicFramePr/>
          <p:nvPr/>
        </p:nvGraphicFramePr>
        <p:xfrm>
          <a:off x="2438280" y="0"/>
          <a:ext cx="4495320" cy="77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761" name="Object 28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2438280" y="0"/>
                        <a:ext cx="4495320" cy="772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" name="Text Box 32"/>
          <p:cNvSpPr/>
          <p:nvPr/>
        </p:nvSpPr>
        <p:spPr>
          <a:xfrm>
            <a:off x="239040" y="762120"/>
            <a:ext cx="21715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3399"/>
                </a:solidFill>
                <a:latin typeface="Tahoma"/>
                <a:ea typeface="Tahoma"/>
              </a:rPr>
              <a:t>Basic Idea: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63" name="Text Box 33"/>
          <p:cNvSpPr/>
          <p:nvPr/>
        </p:nvSpPr>
        <p:spPr>
          <a:xfrm>
            <a:off x="29520" y="1602540"/>
            <a:ext cx="37990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Font typeface="StarSymbol"/>
              <a:buAutoNum type="arabicPeriod"/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Push the a’s 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    on the stack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64" name="Text Box 37"/>
          <p:cNvSpPr/>
          <p:nvPr/>
        </p:nvSpPr>
        <p:spPr>
          <a:xfrm>
            <a:off x="3828600" y="1676520"/>
            <a:ext cx="47898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2. Match the b’s on input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  with a’s on stack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65" name="Line 41"/>
          <p:cNvSpPr/>
          <p:nvPr/>
        </p:nvSpPr>
        <p:spPr>
          <a:xfrm>
            <a:off x="1371240" y="2742840"/>
            <a:ext cx="2743560" cy="152424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6" name="Line 42"/>
          <p:cNvSpPr/>
          <p:nvPr/>
        </p:nvSpPr>
        <p:spPr>
          <a:xfrm flipH="1">
            <a:off x="5562360" y="2819160"/>
            <a:ext cx="381240" cy="131544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7" name="Text Box 43"/>
          <p:cNvSpPr/>
          <p:nvPr/>
        </p:nvSpPr>
        <p:spPr>
          <a:xfrm>
            <a:off x="7293960" y="3276720"/>
            <a:ext cx="17308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3. Match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  found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68" name="Line 44"/>
          <p:cNvSpPr/>
          <p:nvPr/>
        </p:nvSpPr>
        <p:spPr>
          <a:xfrm flipH="1">
            <a:off x="7551720" y="4572000"/>
            <a:ext cx="533160" cy="76176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TextBox 32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TextBox 34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771" name="Picture 770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72" name="Picture 771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73" name="Picture 772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774" name="Picture 773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775" name="Picture 774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776" name="Picture 775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777" name="Picture 776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777"/>
          <p:cNvPicPr/>
          <p:nvPr/>
        </p:nvPicPr>
        <p:blipFill>
          <a:blip r:embed="rId15"/>
          <a:stretch/>
        </p:blipFill>
        <p:spPr>
          <a:xfrm>
            <a:off x="2438280" y="0"/>
            <a:ext cx="4495680" cy="76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793677-D347-4E0B-BAE9-FADA83C5B1E8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Oval 4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4" name="Line 5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5" name="Line 6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6" name="Line 7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7" name="Freeform 8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8" name="Freeform 9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9" name="Line 10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0" name="Text Box 11"/>
          <p:cNvSpPr/>
          <p:nvPr/>
        </p:nvSpPr>
        <p:spPr>
          <a:xfrm>
            <a:off x="1965240" y="52214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1" name="Oval 13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2" name="Oval 14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3" name="Oval 15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4" name="Oval 16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5" name="Oval 17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746" name="Object 18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" name="Object 19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" name="Object 20"/>
          <p:cNvGraphicFramePr/>
          <p:nvPr/>
        </p:nvGraphicFramePr>
        <p:xfrm>
          <a:off x="61452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452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" name="Object 21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" name="Object 22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" name="Object 23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" name="Object 24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" name="Object 28"/>
          <p:cNvGraphicFramePr/>
          <p:nvPr>
            <p:extLst>
              <p:ext uri="{D42A27DB-BD31-4B8C-83A1-F6EECF244321}">
                <p14:modId xmlns:p14="http://schemas.microsoft.com/office/powerpoint/2010/main" val="1258050770"/>
              </p:ext>
            </p:extLst>
          </p:nvPr>
        </p:nvGraphicFramePr>
        <p:xfrm>
          <a:off x="2666880" y="272700"/>
          <a:ext cx="4495320" cy="77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2666880" y="272700"/>
                        <a:ext cx="4495320" cy="772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" name="Text Box 32"/>
          <p:cNvSpPr/>
          <p:nvPr/>
        </p:nvSpPr>
        <p:spPr>
          <a:xfrm>
            <a:off x="239040" y="762120"/>
            <a:ext cx="21715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3399"/>
                </a:solidFill>
                <a:latin typeface="Tahoma"/>
                <a:ea typeface="Tahoma"/>
              </a:rPr>
              <a:t>Basic Idea: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63" name="Text Box 33"/>
          <p:cNvSpPr/>
          <p:nvPr/>
        </p:nvSpPr>
        <p:spPr>
          <a:xfrm>
            <a:off x="150120" y="1616940"/>
            <a:ext cx="37990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Font typeface="StarSymbol"/>
              <a:buAutoNum type="arabicPeriod"/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Push the a’s 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    on the stack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64" name="Text Box 37"/>
          <p:cNvSpPr/>
          <p:nvPr/>
        </p:nvSpPr>
        <p:spPr>
          <a:xfrm>
            <a:off x="3828600" y="1676520"/>
            <a:ext cx="4808665" cy="11527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2. Match the a’s on input 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    with a’s on stack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65" name="Line 41"/>
          <p:cNvSpPr/>
          <p:nvPr/>
        </p:nvSpPr>
        <p:spPr>
          <a:xfrm>
            <a:off x="1371240" y="2742840"/>
            <a:ext cx="2743560" cy="152424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6" name="Line 42"/>
          <p:cNvSpPr/>
          <p:nvPr/>
        </p:nvSpPr>
        <p:spPr>
          <a:xfrm flipH="1">
            <a:off x="5562360" y="2819160"/>
            <a:ext cx="381240" cy="131544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7" name="Text Box 43"/>
          <p:cNvSpPr/>
          <p:nvPr/>
        </p:nvSpPr>
        <p:spPr>
          <a:xfrm>
            <a:off x="7293960" y="3276720"/>
            <a:ext cx="17308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3. Match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  found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68" name="Line 44"/>
          <p:cNvSpPr/>
          <p:nvPr/>
        </p:nvSpPr>
        <p:spPr>
          <a:xfrm flipH="1">
            <a:off x="7551720" y="4572000"/>
            <a:ext cx="533160" cy="76176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TextBox 32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TextBox 34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771" name="Picture 770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72" name="Picture 771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773" name="Picture 772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774" name="Picture 773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775" name="Picture 774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776" name="Picture 775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777" name="Picture 776"/>
          <p:cNvPicPr/>
          <p:nvPr/>
        </p:nvPicPr>
        <p:blipFill>
          <a:blip r:embed="rId5"/>
          <a:stretch/>
        </p:blipFill>
        <p:spPr>
          <a:xfrm>
            <a:off x="5334120" y="411462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793677-D347-4E0B-BAE9-FADA83C5B1E8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72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Oval 2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0" name="Line 3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1" name="Line 4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2" name="Line 5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3" name="Freeform 6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4" name="Freeform 7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5" name="Line 8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6" name="Text Box 9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7" name="Oval 10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8" name="Oval 11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9" name="Oval 12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0" name="Oval 13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1" name="Oval 14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792" name="Object 15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793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" name="Object 16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795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" name="Object 17"/>
          <p:cNvGraphicFramePr/>
          <p:nvPr/>
        </p:nvGraphicFramePr>
        <p:xfrm>
          <a:off x="595440" y="5581800"/>
          <a:ext cx="4824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797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95440" y="5581800"/>
                        <a:ext cx="482400" cy="583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799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801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803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" name="Text Box 21"/>
          <p:cNvSpPr/>
          <p:nvPr/>
        </p:nvSpPr>
        <p:spPr>
          <a:xfrm>
            <a:off x="1128534" y="206460"/>
            <a:ext cx="3704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Execution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05" name="Rectangle 22"/>
          <p:cNvSpPr/>
          <p:nvPr/>
        </p:nvSpPr>
        <p:spPr>
          <a:xfrm>
            <a:off x="60948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6" name="Line 23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7" name="Line 24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8" name="Line 25"/>
          <p:cNvSpPr/>
          <p:nvPr/>
        </p:nvSpPr>
        <p:spPr>
          <a:xfrm>
            <a:off x="26668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9" name="Line 26"/>
          <p:cNvSpPr/>
          <p:nvPr/>
        </p:nvSpPr>
        <p:spPr>
          <a:xfrm>
            <a:off x="33526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0" name="Line 27"/>
          <p:cNvSpPr/>
          <p:nvPr/>
        </p:nvSpPr>
        <p:spPr>
          <a:xfrm>
            <a:off x="40384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1" name="Text Box 28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812" name="Object 29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813" name="Object 2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" name="Object 30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815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" name="Object 31"/>
          <p:cNvGraphicFramePr/>
          <p:nvPr/>
        </p:nvGraphicFramePr>
        <p:xfrm>
          <a:off x="22096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817" name="Object 3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96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" name="Object 32"/>
          <p:cNvGraphicFramePr/>
          <p:nvPr/>
        </p:nvGraphicFramePr>
        <p:xfrm>
          <a:off x="289548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819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548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" name="Object 33"/>
          <p:cNvGraphicFramePr/>
          <p:nvPr/>
        </p:nvGraphicFramePr>
        <p:xfrm>
          <a:off x="358128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821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8128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" name="Object 34"/>
          <p:cNvGraphicFramePr/>
          <p:nvPr/>
        </p:nvGraphicFramePr>
        <p:xfrm>
          <a:off x="426708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823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708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" name="Line 35"/>
          <p:cNvSpPr/>
          <p:nvPr/>
        </p:nvSpPr>
        <p:spPr>
          <a:xfrm flipV="1">
            <a:off x="457200" y="220968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5" name="Text Box 36"/>
          <p:cNvSpPr/>
          <p:nvPr/>
        </p:nvSpPr>
        <p:spPr>
          <a:xfrm>
            <a:off x="6480" y="403848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826" name="Object 37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827" name="Object 3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" name="Text Box 38"/>
          <p:cNvSpPr/>
          <p:nvPr/>
        </p:nvSpPr>
        <p:spPr>
          <a:xfrm>
            <a:off x="4832934" y="20610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FF0000"/>
                </a:solidFill>
                <a:latin typeface="Tahoma"/>
                <a:ea typeface="Tahoma"/>
              </a:rPr>
              <a:t>Time 0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29" name="Rectangle 41"/>
          <p:cNvSpPr/>
          <p:nvPr/>
        </p:nvSpPr>
        <p:spPr>
          <a:xfrm>
            <a:off x="7315200" y="190512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0" name="Text Box 42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31" name="Line 44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2" name="TextBox 45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3" name="TextBox 47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834" name="Picture 833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835" name="Picture 834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836" name="Picture 835"/>
          <p:cNvPicPr/>
          <p:nvPr/>
        </p:nvPicPr>
        <p:blipFill>
          <a:blip r:embed="rId7"/>
          <a:stretch/>
        </p:blipFill>
        <p:spPr>
          <a:xfrm>
            <a:off x="584280" y="5575320"/>
            <a:ext cx="482760" cy="58428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836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838" name="Picture 837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839" name="Picture 838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840" name="Picture 839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841" name="Picture 840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842" name="Picture 841"/>
          <p:cNvPicPr/>
          <p:nvPr/>
        </p:nvPicPr>
        <p:blipFill>
          <a:blip r:embed="rId14"/>
          <a:stretch/>
        </p:blipFill>
        <p:spPr>
          <a:xfrm>
            <a:off x="22096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843" name="Picture 842"/>
          <p:cNvPicPr/>
          <p:nvPr/>
        </p:nvPicPr>
        <p:blipFill>
          <a:blip r:embed="rId18"/>
          <a:stretch/>
        </p:blipFill>
        <p:spPr>
          <a:xfrm>
            <a:off x="2895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844" name="Picture 843"/>
          <p:cNvPicPr/>
          <p:nvPr/>
        </p:nvPicPr>
        <p:blipFill>
          <a:blip r:embed="rId18"/>
          <a:stretch/>
        </p:blipFill>
        <p:spPr>
          <a:xfrm>
            <a:off x="35812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845" name="Picture 844"/>
          <p:cNvPicPr/>
          <p:nvPr/>
        </p:nvPicPr>
        <p:blipFill>
          <a:blip r:embed="rId18"/>
          <a:stretch/>
        </p:blipFill>
        <p:spPr>
          <a:xfrm>
            <a:off x="42670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846" name="Picture 845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9C1E4E-43EC-4743-B6E5-97383FC243DC}" type="slidenum"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ahoma"/>
                <a:ea typeface="Tahoma"/>
              </a:rPr>
              <a:t>Basic Structure of PDA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52280" y="838080"/>
            <a:ext cx="8838720" cy="5486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  A pushdown automaton is a way to implement a context-free grammar in a similar way we design DFA for a regular grammar. A DFA can remember a finite amount of information, but a PDA can remember an infinite amount of information.</a:t>
            </a:r>
            <a:endParaRPr lang="en-US" sz="24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   Basically a pushdown automaton is −</a:t>
            </a:r>
            <a:endParaRPr lang="en-US" sz="24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   "Finite state machine" + "a stack“</a:t>
            </a:r>
            <a:endParaRPr lang="en-US" sz="24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    A pushdown automaton has three components −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an input tape,</a:t>
            </a:r>
            <a:endParaRPr lang="en-US" sz="1800" b="1" strike="noStrike" spc="-1" dirty="0">
              <a:solidFill>
                <a:srgbClr val="3333CC"/>
              </a:solidFill>
              <a:latin typeface="Comic Sans MS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a control unit, and</a:t>
            </a:r>
            <a:endParaRPr lang="en-US" sz="1800" b="1" strike="noStrike" spc="-1" dirty="0">
              <a:solidFill>
                <a:srgbClr val="3333CC"/>
              </a:solidFill>
              <a:latin typeface="Comic Sans MS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a stack with infinite size.</a:t>
            </a:r>
            <a:endParaRPr lang="en-US" sz="1800" b="1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stack head scans the top symbol of the stack.</a:t>
            </a:r>
            <a:endParaRPr lang="en-US" sz="18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4AC881-EA54-43C6-8AB6-8834B34F060F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Oval 2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8" name="Line 3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9" name="Line 4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0" name="Line 5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1" name="Freeform 6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2" name="Freeform 7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3" name="Line 8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4" name="Text Box 9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5" name="Oval 10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6" name="Oval 11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7" name="Oval 12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8" name="Oval 13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9" name="Oval 14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860" name="Object 15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861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" name="Object 16"/>
          <p:cNvGraphicFramePr/>
          <p:nvPr/>
        </p:nvGraphicFramePr>
        <p:xfrm>
          <a:off x="411480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863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480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" name="Object 17"/>
          <p:cNvGraphicFramePr/>
          <p:nvPr/>
        </p:nvGraphicFramePr>
        <p:xfrm>
          <a:off x="61452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865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452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867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869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871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" name="Rectangle 21"/>
          <p:cNvSpPr/>
          <p:nvPr/>
        </p:nvSpPr>
        <p:spPr>
          <a:xfrm>
            <a:off x="60948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3" name="Line 22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4" name="Line 23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5" name="Line 24"/>
          <p:cNvSpPr/>
          <p:nvPr/>
        </p:nvSpPr>
        <p:spPr>
          <a:xfrm>
            <a:off x="26668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6" name="Line 25"/>
          <p:cNvSpPr/>
          <p:nvPr/>
        </p:nvSpPr>
        <p:spPr>
          <a:xfrm>
            <a:off x="33526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7" name="Line 26"/>
          <p:cNvSpPr/>
          <p:nvPr/>
        </p:nvSpPr>
        <p:spPr>
          <a:xfrm>
            <a:off x="40384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8" name="Text Box 27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879" name="Object 28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880" name="Object 28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" name="Object 29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882" name="Object 2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" name="Object 30"/>
          <p:cNvGraphicFramePr/>
          <p:nvPr/>
        </p:nvGraphicFramePr>
        <p:xfrm>
          <a:off x="22096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884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96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" name="Object 31"/>
          <p:cNvGraphicFramePr/>
          <p:nvPr/>
        </p:nvGraphicFramePr>
        <p:xfrm>
          <a:off x="289548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886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548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" name="Object 32"/>
          <p:cNvGraphicFramePr/>
          <p:nvPr/>
        </p:nvGraphicFramePr>
        <p:xfrm>
          <a:off x="358128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888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8128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" name="Object 33"/>
          <p:cNvGraphicFramePr/>
          <p:nvPr/>
        </p:nvGraphicFramePr>
        <p:xfrm>
          <a:off x="426708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890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708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" name="Line 34"/>
          <p:cNvSpPr/>
          <p:nvPr/>
        </p:nvSpPr>
        <p:spPr>
          <a:xfrm flipV="1">
            <a:off x="457200" y="220968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892" name="Object 35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893" name="Object 35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" name="Text Box 36"/>
          <p:cNvSpPr/>
          <p:nvPr/>
        </p:nvSpPr>
        <p:spPr>
          <a:xfrm>
            <a:off x="404640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5" name="Rectangle 40"/>
          <p:cNvSpPr/>
          <p:nvPr/>
        </p:nvSpPr>
        <p:spPr>
          <a:xfrm>
            <a:off x="7315200" y="190512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6" name="Text Box 41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897" name="Object 42"/>
          <p:cNvGraphicFramePr/>
          <p:nvPr/>
        </p:nvGraphicFramePr>
        <p:xfrm>
          <a:off x="7696080" y="20574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898" name="Object 42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7696080" y="20574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" name="Line 43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TextBox 44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" name="TextBox 46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902" name="Picture 901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903" name="Picture 902"/>
          <p:cNvPicPr/>
          <p:nvPr/>
        </p:nvPicPr>
        <p:blipFill>
          <a:blip r:embed="rId5"/>
          <a:stretch/>
        </p:blipFill>
        <p:spPr>
          <a:xfrm>
            <a:off x="41148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904" name="Picture 903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905" name="Picture 904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905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907" name="Picture 906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908" name="Picture 907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909" name="Picture 908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910" name="Picture 909"/>
          <p:cNvPicPr/>
          <p:nvPr/>
        </p:nvPicPr>
        <p:blipFill>
          <a:blip r:embed="rId14"/>
          <a:stretch/>
        </p:blipFill>
        <p:spPr>
          <a:xfrm>
            <a:off x="22096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911" name="Picture 910"/>
          <p:cNvPicPr/>
          <p:nvPr/>
        </p:nvPicPr>
        <p:blipFill>
          <a:blip r:embed="rId18"/>
          <a:stretch/>
        </p:blipFill>
        <p:spPr>
          <a:xfrm>
            <a:off x="2895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912" name="Picture 911"/>
          <p:cNvPicPr/>
          <p:nvPr/>
        </p:nvPicPr>
        <p:blipFill>
          <a:blip r:embed="rId18"/>
          <a:stretch/>
        </p:blipFill>
        <p:spPr>
          <a:xfrm>
            <a:off x="35812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913" name="Picture 912"/>
          <p:cNvPicPr/>
          <p:nvPr/>
        </p:nvPicPr>
        <p:blipFill>
          <a:blip r:embed="rId18"/>
          <a:stretch/>
        </p:blipFill>
        <p:spPr>
          <a:xfrm>
            <a:off x="42670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914" name="Picture 913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915" name="Picture 914"/>
          <p:cNvPicPr/>
          <p:nvPr/>
        </p:nvPicPr>
        <p:blipFill>
          <a:blip r:embed="rId22"/>
          <a:stretch/>
        </p:blipFill>
        <p:spPr>
          <a:xfrm>
            <a:off x="7696080" y="2057400"/>
            <a:ext cx="228600" cy="419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9EC274-6673-40DB-8C23-3EFFAA0B7D9A}" type="slidenum"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Oval 2"/>
          <p:cNvSpPr/>
          <p:nvPr/>
        </p:nvSpPr>
        <p:spPr>
          <a:xfrm>
            <a:off x="31957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7" name="Line 3"/>
          <p:cNvSpPr/>
          <p:nvPr/>
        </p:nvSpPr>
        <p:spPr>
          <a:xfrm>
            <a:off x="12142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8" name="Line 4"/>
          <p:cNvSpPr/>
          <p:nvPr/>
        </p:nvSpPr>
        <p:spPr>
          <a:xfrm>
            <a:off x="63957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9" name="Line 5"/>
          <p:cNvSpPr/>
          <p:nvPr/>
        </p:nvSpPr>
        <p:spPr>
          <a:xfrm>
            <a:off x="38052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0" name="Freeform 6"/>
          <p:cNvSpPr/>
          <p:nvPr/>
        </p:nvSpPr>
        <p:spPr>
          <a:xfrm>
            <a:off x="29671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1" name="Freeform 7"/>
          <p:cNvSpPr/>
          <p:nvPr/>
        </p:nvSpPr>
        <p:spPr>
          <a:xfrm>
            <a:off x="555768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2" name="Line 8"/>
          <p:cNvSpPr/>
          <p:nvPr/>
        </p:nvSpPr>
        <p:spPr>
          <a:xfrm>
            <a:off x="-468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3" name="Text Box 9"/>
          <p:cNvSpPr/>
          <p:nvPr/>
        </p:nvSpPr>
        <p:spPr>
          <a:xfrm>
            <a:off x="196056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4" name="Oval 10"/>
          <p:cNvSpPr/>
          <p:nvPr/>
        </p:nvSpPr>
        <p:spPr>
          <a:xfrm>
            <a:off x="5284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5" name="Oval 11"/>
          <p:cNvSpPr/>
          <p:nvPr/>
        </p:nvSpPr>
        <p:spPr>
          <a:xfrm>
            <a:off x="45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6" name="Oval 12"/>
          <p:cNvSpPr/>
          <p:nvPr/>
        </p:nvSpPr>
        <p:spPr>
          <a:xfrm>
            <a:off x="57862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7" name="Oval 13"/>
          <p:cNvSpPr/>
          <p:nvPr/>
        </p:nvSpPr>
        <p:spPr>
          <a:xfrm>
            <a:off x="845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8" name="Oval 14"/>
          <p:cNvSpPr/>
          <p:nvPr/>
        </p:nvSpPr>
        <p:spPr>
          <a:xfrm>
            <a:off x="837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929" name="Object 15"/>
          <p:cNvGraphicFramePr/>
          <p:nvPr/>
        </p:nvGraphicFramePr>
        <p:xfrm>
          <a:off x="26668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930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668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" name="Object 16"/>
          <p:cNvGraphicFramePr/>
          <p:nvPr/>
        </p:nvGraphicFramePr>
        <p:xfrm>
          <a:off x="411012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932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012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" name="Object 17"/>
          <p:cNvGraphicFramePr/>
          <p:nvPr/>
        </p:nvGraphicFramePr>
        <p:xfrm>
          <a:off x="60948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934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0948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" name="Object 18"/>
          <p:cNvGraphicFramePr/>
          <p:nvPr/>
        </p:nvGraphicFramePr>
        <p:xfrm>
          <a:off x="330840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936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0840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" name="Object 19"/>
          <p:cNvGraphicFramePr/>
          <p:nvPr/>
        </p:nvGraphicFramePr>
        <p:xfrm>
          <a:off x="584208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938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208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" name="Object 20"/>
          <p:cNvGraphicFramePr/>
          <p:nvPr/>
        </p:nvGraphicFramePr>
        <p:xfrm>
          <a:off x="851544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940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544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" name="Rectangle 21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Line 22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Line 23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Line 24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Line 25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6" name="Line 26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7" name="Rectangle 27"/>
          <p:cNvSpPr/>
          <p:nvPr/>
        </p:nvSpPr>
        <p:spPr>
          <a:xfrm>
            <a:off x="7238880" y="1523880"/>
            <a:ext cx="914040" cy="1218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8" name="Text Box 28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49" name="Text Box 29"/>
          <p:cNvSpPr/>
          <p:nvPr/>
        </p:nvSpPr>
        <p:spPr>
          <a:xfrm>
            <a:off x="7093080" y="29718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950" name="Object 30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951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" name="Object 31"/>
          <p:cNvGraphicFramePr/>
          <p:nvPr/>
        </p:nvGraphicFramePr>
        <p:xfrm>
          <a:off x="15192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953" name="Object 3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192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" name="Object 32"/>
          <p:cNvGraphicFramePr/>
          <p:nvPr/>
        </p:nvGraphicFramePr>
        <p:xfrm>
          <a:off x="22050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955" name="Object 3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50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" name="Object 33"/>
          <p:cNvGraphicFramePr/>
          <p:nvPr/>
        </p:nvGraphicFramePr>
        <p:xfrm>
          <a:off x="28908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957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08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8" name="Object 34"/>
          <p:cNvGraphicFramePr/>
          <p:nvPr/>
        </p:nvGraphicFramePr>
        <p:xfrm>
          <a:off x="35766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959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766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" name="Object 35"/>
          <p:cNvGraphicFramePr/>
          <p:nvPr/>
        </p:nvGraphicFramePr>
        <p:xfrm>
          <a:off x="42624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961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24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" name="Line 36"/>
          <p:cNvSpPr/>
          <p:nvPr/>
        </p:nvSpPr>
        <p:spPr>
          <a:xfrm flipV="1">
            <a:off x="99036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963" name="Object 37"/>
          <p:cNvGraphicFramePr/>
          <p:nvPr/>
        </p:nvGraphicFramePr>
        <p:xfrm>
          <a:off x="7620120" y="22860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964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620120" y="22860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5" name="Line 38"/>
          <p:cNvSpPr/>
          <p:nvPr/>
        </p:nvSpPr>
        <p:spPr>
          <a:xfrm>
            <a:off x="7243560" y="21333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966" name="Object 39"/>
          <p:cNvGraphicFramePr/>
          <p:nvPr/>
        </p:nvGraphicFramePr>
        <p:xfrm>
          <a:off x="7620120" y="175248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967" name="Object 3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175248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8" name="Object 40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969" name="Object 40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" name="Text Box 41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71" name="Oval 44"/>
          <p:cNvSpPr/>
          <p:nvPr/>
        </p:nvSpPr>
        <p:spPr>
          <a:xfrm>
            <a:off x="2438280" y="388620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2" name="Line 45"/>
          <p:cNvSpPr/>
          <p:nvPr/>
        </p:nvSpPr>
        <p:spPr>
          <a:xfrm flipH="1">
            <a:off x="8153280" y="182880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3" name="TextBox 46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48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975" name="Picture 974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976" name="Picture 975"/>
          <p:cNvPicPr/>
          <p:nvPr/>
        </p:nvPicPr>
        <p:blipFill>
          <a:blip r:embed="rId5"/>
          <a:stretch/>
        </p:blipFill>
        <p:spPr>
          <a:xfrm>
            <a:off x="4102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977" name="Picture 976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977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979" name="Picture 978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980" name="Picture 979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981" name="Picture 980"/>
          <p:cNvPicPr/>
          <p:nvPr/>
        </p:nvPicPr>
        <p:blipFill>
          <a:blip r:embed="rId14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982" name="Picture 981"/>
          <p:cNvPicPr/>
          <p:nvPr/>
        </p:nvPicPr>
        <p:blipFill>
          <a:blip r:embed="rId14"/>
          <a:stretch/>
        </p:blipFill>
        <p:spPr>
          <a:xfrm>
            <a:off x="151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983" name="Picture 982"/>
          <p:cNvPicPr/>
          <p:nvPr/>
        </p:nvPicPr>
        <p:blipFill>
          <a:blip r:embed="rId14"/>
          <a:stretch/>
        </p:blipFill>
        <p:spPr>
          <a:xfrm>
            <a:off x="219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984" name="Picture 983"/>
          <p:cNvPicPr/>
          <p:nvPr/>
        </p:nvPicPr>
        <p:blipFill>
          <a:blip r:embed="rId18"/>
          <a:stretch/>
        </p:blipFill>
        <p:spPr>
          <a:xfrm>
            <a:off x="28828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985" name="Picture 984"/>
          <p:cNvPicPr/>
          <p:nvPr/>
        </p:nvPicPr>
        <p:blipFill>
          <a:blip r:embed="rId18"/>
          <a:stretch/>
        </p:blipFill>
        <p:spPr>
          <a:xfrm>
            <a:off x="35686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986" name="Picture 985"/>
          <p:cNvPicPr/>
          <p:nvPr/>
        </p:nvPicPr>
        <p:blipFill>
          <a:blip r:embed="rId18"/>
          <a:stretch/>
        </p:blipFill>
        <p:spPr>
          <a:xfrm>
            <a:off x="4254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986"/>
          <p:cNvPicPr/>
          <p:nvPr/>
        </p:nvPicPr>
        <p:blipFill>
          <a:blip r:embed="rId21"/>
          <a:stretch/>
        </p:blipFill>
        <p:spPr>
          <a:xfrm>
            <a:off x="7620120" y="22860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988" name="Picture 987"/>
          <p:cNvPicPr/>
          <p:nvPr/>
        </p:nvPicPr>
        <p:blipFill>
          <a:blip r:embed="rId14"/>
          <a:stretch/>
        </p:blipFill>
        <p:spPr>
          <a:xfrm>
            <a:off x="7620120" y="175248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989" name="Picture 988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03D414-535C-4564-AA60-89BC7C63746B}" type="slidenum"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Oval 2"/>
          <p:cNvSpPr/>
          <p:nvPr/>
        </p:nvSpPr>
        <p:spPr>
          <a:xfrm>
            <a:off x="31957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1" name="Line 3"/>
          <p:cNvSpPr/>
          <p:nvPr/>
        </p:nvSpPr>
        <p:spPr>
          <a:xfrm>
            <a:off x="12142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2" name="Line 4"/>
          <p:cNvSpPr/>
          <p:nvPr/>
        </p:nvSpPr>
        <p:spPr>
          <a:xfrm>
            <a:off x="63957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3" name="Line 5"/>
          <p:cNvSpPr/>
          <p:nvPr/>
        </p:nvSpPr>
        <p:spPr>
          <a:xfrm>
            <a:off x="38052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4" name="Freeform 6"/>
          <p:cNvSpPr/>
          <p:nvPr/>
        </p:nvSpPr>
        <p:spPr>
          <a:xfrm>
            <a:off x="29671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5" name="Freeform 7"/>
          <p:cNvSpPr/>
          <p:nvPr/>
        </p:nvSpPr>
        <p:spPr>
          <a:xfrm>
            <a:off x="555768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6" name="Line 8"/>
          <p:cNvSpPr/>
          <p:nvPr/>
        </p:nvSpPr>
        <p:spPr>
          <a:xfrm>
            <a:off x="-468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7" name="Text Box 9"/>
          <p:cNvSpPr/>
          <p:nvPr/>
        </p:nvSpPr>
        <p:spPr>
          <a:xfrm>
            <a:off x="196056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8" name="Oval 10"/>
          <p:cNvSpPr/>
          <p:nvPr/>
        </p:nvSpPr>
        <p:spPr>
          <a:xfrm>
            <a:off x="5284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9" name="Oval 11"/>
          <p:cNvSpPr/>
          <p:nvPr/>
        </p:nvSpPr>
        <p:spPr>
          <a:xfrm>
            <a:off x="45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0" name="Oval 12"/>
          <p:cNvSpPr/>
          <p:nvPr/>
        </p:nvSpPr>
        <p:spPr>
          <a:xfrm>
            <a:off x="57862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1" name="Oval 13"/>
          <p:cNvSpPr/>
          <p:nvPr/>
        </p:nvSpPr>
        <p:spPr>
          <a:xfrm>
            <a:off x="845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2" name="Oval 14"/>
          <p:cNvSpPr/>
          <p:nvPr/>
        </p:nvSpPr>
        <p:spPr>
          <a:xfrm>
            <a:off x="837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003" name="Object 15"/>
          <p:cNvGraphicFramePr/>
          <p:nvPr/>
        </p:nvGraphicFramePr>
        <p:xfrm>
          <a:off x="26668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004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668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" name="Object 16"/>
          <p:cNvGraphicFramePr/>
          <p:nvPr/>
        </p:nvGraphicFramePr>
        <p:xfrm>
          <a:off x="411012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006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012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" name="Object 17"/>
          <p:cNvGraphicFramePr/>
          <p:nvPr/>
        </p:nvGraphicFramePr>
        <p:xfrm>
          <a:off x="60948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008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0948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" name="Object 18"/>
          <p:cNvGraphicFramePr/>
          <p:nvPr/>
        </p:nvGraphicFramePr>
        <p:xfrm>
          <a:off x="330840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010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0840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" name="Object 19"/>
          <p:cNvGraphicFramePr/>
          <p:nvPr/>
        </p:nvGraphicFramePr>
        <p:xfrm>
          <a:off x="584208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012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208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" name="Object 20"/>
          <p:cNvGraphicFramePr/>
          <p:nvPr/>
        </p:nvGraphicFramePr>
        <p:xfrm>
          <a:off x="851544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014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544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" name="Rectangle 21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6" name="Line 22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7" name="Line 23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8" name="Line 24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9" name="Line 25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0" name="Line 26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1" name="Rectangle 27"/>
          <p:cNvSpPr/>
          <p:nvPr/>
        </p:nvSpPr>
        <p:spPr>
          <a:xfrm>
            <a:off x="7315200" y="762120"/>
            <a:ext cx="914040" cy="18284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2" name="Text Box 28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23" name="Text Box 29"/>
          <p:cNvSpPr/>
          <p:nvPr/>
        </p:nvSpPr>
        <p:spPr>
          <a:xfrm>
            <a:off x="7169400" y="27432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024" name="Object 30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025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31"/>
          <p:cNvGraphicFramePr/>
          <p:nvPr/>
        </p:nvGraphicFramePr>
        <p:xfrm>
          <a:off x="15192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027" name="Object 3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192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2"/>
          <p:cNvGraphicFramePr/>
          <p:nvPr/>
        </p:nvGraphicFramePr>
        <p:xfrm>
          <a:off x="22050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029" name="Object 3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50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3"/>
          <p:cNvGraphicFramePr/>
          <p:nvPr/>
        </p:nvGraphicFramePr>
        <p:xfrm>
          <a:off x="28908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031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08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34"/>
          <p:cNvGraphicFramePr/>
          <p:nvPr/>
        </p:nvGraphicFramePr>
        <p:xfrm>
          <a:off x="35766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033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766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35"/>
          <p:cNvGraphicFramePr/>
          <p:nvPr/>
        </p:nvGraphicFramePr>
        <p:xfrm>
          <a:off x="42624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035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24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Line 36"/>
          <p:cNvSpPr/>
          <p:nvPr/>
        </p:nvSpPr>
        <p:spPr>
          <a:xfrm flipV="1">
            <a:off x="16002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037" name="Object 37"/>
          <p:cNvGraphicFramePr/>
          <p:nvPr/>
        </p:nvGraphicFramePr>
        <p:xfrm>
          <a:off x="7696080" y="21337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1038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696080" y="21337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Line 38"/>
          <p:cNvSpPr/>
          <p:nvPr/>
        </p:nvSpPr>
        <p:spPr>
          <a:xfrm>
            <a:off x="7319880" y="19810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040" name="Object 39"/>
          <p:cNvGraphicFramePr/>
          <p:nvPr/>
        </p:nvGraphicFramePr>
        <p:xfrm>
          <a:off x="7696080" y="1600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041" name="Object 3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96080" y="1600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Line 40"/>
          <p:cNvSpPr/>
          <p:nvPr/>
        </p:nvSpPr>
        <p:spPr>
          <a:xfrm>
            <a:off x="7315200" y="13716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043" name="Object 41"/>
          <p:cNvGraphicFramePr/>
          <p:nvPr/>
        </p:nvGraphicFramePr>
        <p:xfrm>
          <a:off x="7696080" y="9907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044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96080" y="9907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" name="Object 42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046" name="Object 4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43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48" name="Oval 46"/>
          <p:cNvSpPr/>
          <p:nvPr/>
        </p:nvSpPr>
        <p:spPr>
          <a:xfrm>
            <a:off x="2438280" y="388620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9" name="Line 47"/>
          <p:cNvSpPr/>
          <p:nvPr/>
        </p:nvSpPr>
        <p:spPr>
          <a:xfrm flipH="1">
            <a:off x="8229600" y="10666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TextBox 48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TextBox 50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052" name="Picture 1051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053" name="Picture 1052"/>
          <p:cNvPicPr/>
          <p:nvPr/>
        </p:nvPicPr>
        <p:blipFill>
          <a:blip r:embed="rId5"/>
          <a:stretch/>
        </p:blipFill>
        <p:spPr>
          <a:xfrm>
            <a:off x="4102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054" name="Picture 1053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055" name="Picture 1054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056" name="Picture 1055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057" name="Picture 1056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058" name="Picture 1057"/>
          <p:cNvPicPr/>
          <p:nvPr/>
        </p:nvPicPr>
        <p:blipFill>
          <a:blip r:embed="rId14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059" name="Picture 1058"/>
          <p:cNvPicPr/>
          <p:nvPr/>
        </p:nvPicPr>
        <p:blipFill>
          <a:blip r:embed="rId14"/>
          <a:stretch/>
        </p:blipFill>
        <p:spPr>
          <a:xfrm>
            <a:off x="151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060" name="Picture 1059"/>
          <p:cNvPicPr/>
          <p:nvPr/>
        </p:nvPicPr>
        <p:blipFill>
          <a:blip r:embed="rId14"/>
          <a:stretch/>
        </p:blipFill>
        <p:spPr>
          <a:xfrm>
            <a:off x="219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061" name="Picture 1060"/>
          <p:cNvPicPr/>
          <p:nvPr/>
        </p:nvPicPr>
        <p:blipFill>
          <a:blip r:embed="rId18"/>
          <a:stretch/>
        </p:blipFill>
        <p:spPr>
          <a:xfrm>
            <a:off x="28828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062" name="Picture 1061"/>
          <p:cNvPicPr/>
          <p:nvPr/>
        </p:nvPicPr>
        <p:blipFill>
          <a:blip r:embed="rId18"/>
          <a:stretch/>
        </p:blipFill>
        <p:spPr>
          <a:xfrm>
            <a:off x="35686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063" name="Picture 1062"/>
          <p:cNvPicPr/>
          <p:nvPr/>
        </p:nvPicPr>
        <p:blipFill>
          <a:blip r:embed="rId18"/>
          <a:stretch/>
        </p:blipFill>
        <p:spPr>
          <a:xfrm>
            <a:off x="4254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064" name="Picture 1063"/>
          <p:cNvPicPr/>
          <p:nvPr/>
        </p:nvPicPr>
        <p:blipFill>
          <a:blip r:embed="rId21"/>
          <a:stretch/>
        </p:blipFill>
        <p:spPr>
          <a:xfrm>
            <a:off x="7696080" y="21337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065" name="Picture 1064"/>
          <p:cNvPicPr/>
          <p:nvPr/>
        </p:nvPicPr>
        <p:blipFill>
          <a:blip r:embed="rId14"/>
          <a:stretch/>
        </p:blipFill>
        <p:spPr>
          <a:xfrm>
            <a:off x="7696080" y="16002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066" name="Picture 1065"/>
          <p:cNvPicPr/>
          <p:nvPr/>
        </p:nvPicPr>
        <p:blipFill>
          <a:blip r:embed="rId14"/>
          <a:stretch/>
        </p:blipFill>
        <p:spPr>
          <a:xfrm>
            <a:off x="7696080" y="9907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067" name="Picture 1066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C44EE8-758A-4769-8CA7-DE7D31DB7C1F}" type="slidenum"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Oval 2"/>
          <p:cNvSpPr/>
          <p:nvPr/>
        </p:nvSpPr>
        <p:spPr>
          <a:xfrm>
            <a:off x="31957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9" name="Line 3"/>
          <p:cNvSpPr/>
          <p:nvPr/>
        </p:nvSpPr>
        <p:spPr>
          <a:xfrm>
            <a:off x="12142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0" name="Line 4"/>
          <p:cNvSpPr/>
          <p:nvPr/>
        </p:nvSpPr>
        <p:spPr>
          <a:xfrm>
            <a:off x="63957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1" name="Line 5"/>
          <p:cNvSpPr/>
          <p:nvPr/>
        </p:nvSpPr>
        <p:spPr>
          <a:xfrm>
            <a:off x="38052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2" name="Freeform 6"/>
          <p:cNvSpPr/>
          <p:nvPr/>
        </p:nvSpPr>
        <p:spPr>
          <a:xfrm>
            <a:off x="29671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3" name="Freeform 7"/>
          <p:cNvSpPr/>
          <p:nvPr/>
        </p:nvSpPr>
        <p:spPr>
          <a:xfrm>
            <a:off x="555768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4" name="Line 8"/>
          <p:cNvSpPr/>
          <p:nvPr/>
        </p:nvSpPr>
        <p:spPr>
          <a:xfrm>
            <a:off x="-468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5" name="Text Box 9"/>
          <p:cNvSpPr/>
          <p:nvPr/>
        </p:nvSpPr>
        <p:spPr>
          <a:xfrm>
            <a:off x="196056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6" name="Oval 10"/>
          <p:cNvSpPr/>
          <p:nvPr/>
        </p:nvSpPr>
        <p:spPr>
          <a:xfrm>
            <a:off x="5284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7" name="Oval 11"/>
          <p:cNvSpPr/>
          <p:nvPr/>
        </p:nvSpPr>
        <p:spPr>
          <a:xfrm>
            <a:off x="45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8" name="Oval 12"/>
          <p:cNvSpPr/>
          <p:nvPr/>
        </p:nvSpPr>
        <p:spPr>
          <a:xfrm>
            <a:off x="57862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9" name="Oval 13"/>
          <p:cNvSpPr/>
          <p:nvPr/>
        </p:nvSpPr>
        <p:spPr>
          <a:xfrm>
            <a:off x="845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0" name="Oval 14"/>
          <p:cNvSpPr/>
          <p:nvPr/>
        </p:nvSpPr>
        <p:spPr>
          <a:xfrm>
            <a:off x="837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081" name="Object 15"/>
          <p:cNvGraphicFramePr/>
          <p:nvPr/>
        </p:nvGraphicFramePr>
        <p:xfrm>
          <a:off x="26668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082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668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" name="Object 16"/>
          <p:cNvGraphicFramePr/>
          <p:nvPr/>
        </p:nvGraphicFramePr>
        <p:xfrm>
          <a:off x="411012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084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012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" name="Object 17"/>
          <p:cNvGraphicFramePr/>
          <p:nvPr/>
        </p:nvGraphicFramePr>
        <p:xfrm>
          <a:off x="60948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086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0948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" name="Object 18"/>
          <p:cNvGraphicFramePr/>
          <p:nvPr/>
        </p:nvGraphicFramePr>
        <p:xfrm>
          <a:off x="330840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088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0840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" name="Object 19"/>
          <p:cNvGraphicFramePr/>
          <p:nvPr/>
        </p:nvGraphicFramePr>
        <p:xfrm>
          <a:off x="584208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090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208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" name="Object 20"/>
          <p:cNvGraphicFramePr/>
          <p:nvPr/>
        </p:nvGraphicFramePr>
        <p:xfrm>
          <a:off x="851544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092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544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" name="Rectangle 21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4" name="Line 22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5" name="Line 23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6" name="Line 24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7" name="Line 25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8" name="Line 26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9" name="Rectangle 27"/>
          <p:cNvSpPr/>
          <p:nvPr/>
        </p:nvSpPr>
        <p:spPr>
          <a:xfrm>
            <a:off x="7315200" y="457200"/>
            <a:ext cx="914040" cy="2361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0" name="Text Box 28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01" name="Text Box 29"/>
          <p:cNvSpPr/>
          <p:nvPr/>
        </p:nvSpPr>
        <p:spPr>
          <a:xfrm>
            <a:off x="7169400" y="29718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102" name="Object 30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103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31"/>
          <p:cNvGraphicFramePr/>
          <p:nvPr/>
        </p:nvGraphicFramePr>
        <p:xfrm>
          <a:off x="15192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105" name="Object 3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192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" name="Object 32"/>
          <p:cNvGraphicFramePr/>
          <p:nvPr/>
        </p:nvGraphicFramePr>
        <p:xfrm>
          <a:off x="22050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107" name="Object 3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50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" name="Object 33"/>
          <p:cNvGraphicFramePr/>
          <p:nvPr/>
        </p:nvGraphicFramePr>
        <p:xfrm>
          <a:off x="28908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109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08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" name="Object 34"/>
          <p:cNvGraphicFramePr/>
          <p:nvPr/>
        </p:nvGraphicFramePr>
        <p:xfrm>
          <a:off x="35766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111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766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2" name="Object 35"/>
          <p:cNvGraphicFramePr/>
          <p:nvPr/>
        </p:nvGraphicFramePr>
        <p:xfrm>
          <a:off x="42624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113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24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" name="Line 36"/>
          <p:cNvSpPr/>
          <p:nvPr/>
        </p:nvSpPr>
        <p:spPr>
          <a:xfrm flipV="1">
            <a:off x="22860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115" name="Object 37"/>
          <p:cNvGraphicFramePr/>
          <p:nvPr/>
        </p:nvGraphicFramePr>
        <p:xfrm>
          <a:off x="7696080" y="23623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1116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696080" y="23623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" name="Line 38"/>
          <p:cNvSpPr/>
          <p:nvPr/>
        </p:nvSpPr>
        <p:spPr>
          <a:xfrm>
            <a:off x="7319880" y="22096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118" name="Object 39"/>
          <p:cNvGraphicFramePr/>
          <p:nvPr/>
        </p:nvGraphicFramePr>
        <p:xfrm>
          <a:off x="769608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119" name="Object 3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9608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" name="Line 40"/>
          <p:cNvSpPr/>
          <p:nvPr/>
        </p:nvSpPr>
        <p:spPr>
          <a:xfrm>
            <a:off x="7315200" y="16002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121" name="Object 41"/>
          <p:cNvGraphicFramePr/>
          <p:nvPr/>
        </p:nvGraphicFramePr>
        <p:xfrm>
          <a:off x="7696080" y="12193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122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96080" y="12193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" name="Line 42"/>
          <p:cNvSpPr/>
          <p:nvPr/>
        </p:nvSpPr>
        <p:spPr>
          <a:xfrm>
            <a:off x="7315200" y="9903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124" name="Object 43"/>
          <p:cNvGraphicFramePr/>
          <p:nvPr/>
        </p:nvGraphicFramePr>
        <p:xfrm>
          <a:off x="7696080" y="60948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125" name="Object 43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96080" y="60948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" name="Object 44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127" name="Object 4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" name="Text Box 45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29" name="Oval 48"/>
          <p:cNvSpPr/>
          <p:nvPr/>
        </p:nvSpPr>
        <p:spPr>
          <a:xfrm>
            <a:off x="2438280" y="388620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0" name="Line 49"/>
          <p:cNvSpPr/>
          <p:nvPr/>
        </p:nvSpPr>
        <p:spPr>
          <a:xfrm flipH="1">
            <a:off x="8229600" y="68580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1" name="TextBox 50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2" name="TextBox 52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133" name="Picture 1132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134" name="Picture 1133"/>
          <p:cNvPicPr/>
          <p:nvPr/>
        </p:nvPicPr>
        <p:blipFill>
          <a:blip r:embed="rId5"/>
          <a:stretch/>
        </p:blipFill>
        <p:spPr>
          <a:xfrm>
            <a:off x="4102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135" name="Picture 1134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136" name="Picture 1135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137" name="Picture 1136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138" name="Picture 1137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139" name="Picture 1138"/>
          <p:cNvPicPr/>
          <p:nvPr/>
        </p:nvPicPr>
        <p:blipFill>
          <a:blip r:embed="rId14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140" name="Picture 1139"/>
          <p:cNvPicPr/>
          <p:nvPr/>
        </p:nvPicPr>
        <p:blipFill>
          <a:blip r:embed="rId14"/>
          <a:stretch/>
        </p:blipFill>
        <p:spPr>
          <a:xfrm>
            <a:off x="151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141" name="Picture 1140"/>
          <p:cNvPicPr/>
          <p:nvPr/>
        </p:nvPicPr>
        <p:blipFill>
          <a:blip r:embed="rId14"/>
          <a:stretch/>
        </p:blipFill>
        <p:spPr>
          <a:xfrm>
            <a:off x="219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142" name="Picture 1141"/>
          <p:cNvPicPr/>
          <p:nvPr/>
        </p:nvPicPr>
        <p:blipFill>
          <a:blip r:embed="rId18"/>
          <a:stretch/>
        </p:blipFill>
        <p:spPr>
          <a:xfrm>
            <a:off x="28828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143" name="Picture 1142"/>
          <p:cNvPicPr/>
          <p:nvPr/>
        </p:nvPicPr>
        <p:blipFill>
          <a:blip r:embed="rId18"/>
          <a:stretch/>
        </p:blipFill>
        <p:spPr>
          <a:xfrm>
            <a:off x="35686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144" name="Picture 1143"/>
          <p:cNvPicPr/>
          <p:nvPr/>
        </p:nvPicPr>
        <p:blipFill>
          <a:blip r:embed="rId18"/>
          <a:stretch/>
        </p:blipFill>
        <p:spPr>
          <a:xfrm>
            <a:off x="4254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145" name="Picture 1144"/>
          <p:cNvPicPr/>
          <p:nvPr/>
        </p:nvPicPr>
        <p:blipFill>
          <a:blip r:embed="rId21"/>
          <a:stretch/>
        </p:blipFill>
        <p:spPr>
          <a:xfrm>
            <a:off x="7696080" y="23623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146" name="Picture 1145"/>
          <p:cNvPicPr/>
          <p:nvPr/>
        </p:nvPicPr>
        <p:blipFill>
          <a:blip r:embed="rId14"/>
          <a:stretch/>
        </p:blipFill>
        <p:spPr>
          <a:xfrm>
            <a:off x="769608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147" name="Picture 1146"/>
          <p:cNvPicPr/>
          <p:nvPr/>
        </p:nvPicPr>
        <p:blipFill>
          <a:blip r:embed="rId14"/>
          <a:stretch/>
        </p:blipFill>
        <p:spPr>
          <a:xfrm>
            <a:off x="7696080" y="12193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148" name="Picture 1147"/>
          <p:cNvPicPr/>
          <p:nvPr/>
        </p:nvPicPr>
        <p:blipFill>
          <a:blip r:embed="rId14"/>
          <a:stretch/>
        </p:blipFill>
        <p:spPr>
          <a:xfrm>
            <a:off x="7696080" y="60948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149" name="Picture 1148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37167B-2A1D-4D41-AD92-30611ADFA3AD}" type="slidenum"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Oval 2"/>
          <p:cNvSpPr/>
          <p:nvPr/>
        </p:nvSpPr>
        <p:spPr>
          <a:xfrm>
            <a:off x="31957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1" name="Line 3"/>
          <p:cNvSpPr/>
          <p:nvPr/>
        </p:nvSpPr>
        <p:spPr>
          <a:xfrm>
            <a:off x="12142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2" name="Line 4"/>
          <p:cNvSpPr/>
          <p:nvPr/>
        </p:nvSpPr>
        <p:spPr>
          <a:xfrm>
            <a:off x="63957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3" name="Line 5"/>
          <p:cNvSpPr/>
          <p:nvPr/>
        </p:nvSpPr>
        <p:spPr>
          <a:xfrm>
            <a:off x="38052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4" name="Freeform 6"/>
          <p:cNvSpPr/>
          <p:nvPr/>
        </p:nvSpPr>
        <p:spPr>
          <a:xfrm>
            <a:off x="29671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5" name="Freeform 7"/>
          <p:cNvSpPr/>
          <p:nvPr/>
        </p:nvSpPr>
        <p:spPr>
          <a:xfrm>
            <a:off x="555768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6" name="Line 8"/>
          <p:cNvSpPr/>
          <p:nvPr/>
        </p:nvSpPr>
        <p:spPr>
          <a:xfrm>
            <a:off x="-468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7" name="Text Box 9"/>
          <p:cNvSpPr/>
          <p:nvPr/>
        </p:nvSpPr>
        <p:spPr>
          <a:xfrm>
            <a:off x="196056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8" name="Oval 10"/>
          <p:cNvSpPr/>
          <p:nvPr/>
        </p:nvSpPr>
        <p:spPr>
          <a:xfrm>
            <a:off x="5284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9" name="Oval 11"/>
          <p:cNvSpPr/>
          <p:nvPr/>
        </p:nvSpPr>
        <p:spPr>
          <a:xfrm>
            <a:off x="45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0" name="Oval 12"/>
          <p:cNvSpPr/>
          <p:nvPr/>
        </p:nvSpPr>
        <p:spPr>
          <a:xfrm>
            <a:off x="578628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1" name="Oval 13"/>
          <p:cNvSpPr/>
          <p:nvPr/>
        </p:nvSpPr>
        <p:spPr>
          <a:xfrm>
            <a:off x="845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2" name="Oval 14"/>
          <p:cNvSpPr/>
          <p:nvPr/>
        </p:nvSpPr>
        <p:spPr>
          <a:xfrm>
            <a:off x="837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163" name="Object 15"/>
          <p:cNvGraphicFramePr/>
          <p:nvPr/>
        </p:nvGraphicFramePr>
        <p:xfrm>
          <a:off x="26668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164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668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5" name="Object 16"/>
          <p:cNvGraphicFramePr/>
          <p:nvPr/>
        </p:nvGraphicFramePr>
        <p:xfrm>
          <a:off x="388620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166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8620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" name="Object 17"/>
          <p:cNvGraphicFramePr/>
          <p:nvPr/>
        </p:nvGraphicFramePr>
        <p:xfrm>
          <a:off x="60948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168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0948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" name="Object 18"/>
          <p:cNvGraphicFramePr/>
          <p:nvPr/>
        </p:nvGraphicFramePr>
        <p:xfrm>
          <a:off x="330840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170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0840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1" name="Object 19"/>
          <p:cNvGraphicFramePr/>
          <p:nvPr/>
        </p:nvGraphicFramePr>
        <p:xfrm>
          <a:off x="584208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172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208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" name="Object 20"/>
          <p:cNvGraphicFramePr/>
          <p:nvPr/>
        </p:nvGraphicFramePr>
        <p:xfrm>
          <a:off x="851544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174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544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5" name="Rectangle 21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6" name="Line 22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7" name="Line 23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8" name="Line 24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9" name="Line 25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0" name="Line 26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1" name="Text Box 27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182" name="Object 28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183" name="Object 28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4" name="Object 29"/>
          <p:cNvGraphicFramePr/>
          <p:nvPr/>
        </p:nvGraphicFramePr>
        <p:xfrm>
          <a:off x="15192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185" name="Object 2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192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6" name="Object 30"/>
          <p:cNvGraphicFramePr/>
          <p:nvPr/>
        </p:nvGraphicFramePr>
        <p:xfrm>
          <a:off x="22050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187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50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" name="Object 31"/>
          <p:cNvGraphicFramePr/>
          <p:nvPr/>
        </p:nvGraphicFramePr>
        <p:xfrm>
          <a:off x="28908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189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08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" name="Object 32"/>
          <p:cNvGraphicFramePr/>
          <p:nvPr/>
        </p:nvGraphicFramePr>
        <p:xfrm>
          <a:off x="35766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191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766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" name="Object 33"/>
          <p:cNvGraphicFramePr/>
          <p:nvPr/>
        </p:nvGraphicFramePr>
        <p:xfrm>
          <a:off x="42624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193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24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4" name="Line 34"/>
          <p:cNvSpPr/>
          <p:nvPr/>
        </p:nvSpPr>
        <p:spPr>
          <a:xfrm flipV="1">
            <a:off x="29718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5" name="Rectangle 35"/>
          <p:cNvSpPr/>
          <p:nvPr/>
        </p:nvSpPr>
        <p:spPr>
          <a:xfrm>
            <a:off x="7162920" y="380880"/>
            <a:ext cx="914040" cy="2361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6" name="Text Box 36"/>
          <p:cNvSpPr/>
          <p:nvPr/>
        </p:nvSpPr>
        <p:spPr>
          <a:xfrm>
            <a:off x="7016760" y="29718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197" name="Object 37"/>
          <p:cNvGraphicFramePr/>
          <p:nvPr/>
        </p:nvGraphicFramePr>
        <p:xfrm>
          <a:off x="7543800" y="22860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1198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543800" y="22860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9" name="Line 38"/>
          <p:cNvSpPr/>
          <p:nvPr/>
        </p:nvSpPr>
        <p:spPr>
          <a:xfrm>
            <a:off x="7167240" y="21333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00" name="Object 39"/>
          <p:cNvGraphicFramePr/>
          <p:nvPr/>
        </p:nvGraphicFramePr>
        <p:xfrm>
          <a:off x="7543800" y="175248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201" name="Object 3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543800" y="175248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2" name="Line 40"/>
          <p:cNvSpPr/>
          <p:nvPr/>
        </p:nvSpPr>
        <p:spPr>
          <a:xfrm>
            <a:off x="7162560" y="15238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03" name="Object 41"/>
          <p:cNvGraphicFramePr/>
          <p:nvPr/>
        </p:nvGraphicFramePr>
        <p:xfrm>
          <a:off x="7543800" y="11430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204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543800" y="11430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5" name="Line 42"/>
          <p:cNvSpPr/>
          <p:nvPr/>
        </p:nvSpPr>
        <p:spPr>
          <a:xfrm>
            <a:off x="7162560" y="9144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06" name="Object 43"/>
          <p:cNvGraphicFramePr/>
          <p:nvPr/>
        </p:nvGraphicFramePr>
        <p:xfrm>
          <a:off x="7543800" y="533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207" name="Object 43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543800" y="533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" name="Line 44"/>
          <p:cNvSpPr/>
          <p:nvPr/>
        </p:nvSpPr>
        <p:spPr>
          <a:xfrm>
            <a:off x="7162560" y="380880"/>
            <a:ext cx="91440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9" name="Line 45"/>
          <p:cNvSpPr/>
          <p:nvPr/>
        </p:nvSpPr>
        <p:spPr>
          <a:xfrm flipV="1">
            <a:off x="7162560" y="380880"/>
            <a:ext cx="91440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10" name="Object 46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211" name="Object 4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2" name="Text Box 47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3" name="Oval 50"/>
          <p:cNvSpPr/>
          <p:nvPr/>
        </p:nvSpPr>
        <p:spPr>
          <a:xfrm>
            <a:off x="3657600" y="518148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4" name="Line 51"/>
          <p:cNvSpPr/>
          <p:nvPr/>
        </p:nvSpPr>
        <p:spPr>
          <a:xfrm flipH="1">
            <a:off x="8076960" y="1218960"/>
            <a:ext cx="609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5" name="TextBox 52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54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217" name="Picture 1216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218" name="Picture 1217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219" name="Picture 1218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220" name="Picture 1219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221" name="Picture 1220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222" name="Picture 1221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223" name="Picture 1222"/>
          <p:cNvPicPr/>
          <p:nvPr/>
        </p:nvPicPr>
        <p:blipFill>
          <a:blip r:embed="rId14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224" name="Picture 1223"/>
          <p:cNvPicPr/>
          <p:nvPr/>
        </p:nvPicPr>
        <p:blipFill>
          <a:blip r:embed="rId14"/>
          <a:stretch/>
        </p:blipFill>
        <p:spPr>
          <a:xfrm>
            <a:off x="151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225" name="Picture 1224"/>
          <p:cNvPicPr/>
          <p:nvPr/>
        </p:nvPicPr>
        <p:blipFill>
          <a:blip r:embed="rId14"/>
          <a:stretch/>
        </p:blipFill>
        <p:spPr>
          <a:xfrm>
            <a:off x="219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226" name="Picture 1225"/>
          <p:cNvPicPr/>
          <p:nvPr/>
        </p:nvPicPr>
        <p:blipFill>
          <a:blip r:embed="rId18"/>
          <a:stretch/>
        </p:blipFill>
        <p:spPr>
          <a:xfrm>
            <a:off x="28828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227" name="Picture 1226"/>
          <p:cNvPicPr/>
          <p:nvPr/>
        </p:nvPicPr>
        <p:blipFill>
          <a:blip r:embed="rId18"/>
          <a:stretch/>
        </p:blipFill>
        <p:spPr>
          <a:xfrm>
            <a:off x="35686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228" name="Picture 1227"/>
          <p:cNvPicPr/>
          <p:nvPr/>
        </p:nvPicPr>
        <p:blipFill>
          <a:blip r:embed="rId18"/>
          <a:stretch/>
        </p:blipFill>
        <p:spPr>
          <a:xfrm>
            <a:off x="4254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229" name="Picture 1228"/>
          <p:cNvPicPr/>
          <p:nvPr/>
        </p:nvPicPr>
        <p:blipFill>
          <a:blip r:embed="rId21"/>
          <a:stretch/>
        </p:blipFill>
        <p:spPr>
          <a:xfrm>
            <a:off x="7543800" y="22860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230" name="Picture 1229"/>
          <p:cNvPicPr/>
          <p:nvPr/>
        </p:nvPicPr>
        <p:blipFill>
          <a:blip r:embed="rId14"/>
          <a:stretch/>
        </p:blipFill>
        <p:spPr>
          <a:xfrm>
            <a:off x="7543800" y="175248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231" name="Picture 1230"/>
          <p:cNvPicPr/>
          <p:nvPr/>
        </p:nvPicPr>
        <p:blipFill>
          <a:blip r:embed="rId14"/>
          <a:stretch/>
        </p:blipFill>
        <p:spPr>
          <a:xfrm>
            <a:off x="7543800" y="11430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232" name="Picture 1231"/>
          <p:cNvPicPr/>
          <p:nvPr/>
        </p:nvPicPr>
        <p:blipFill>
          <a:blip r:embed="rId14"/>
          <a:stretch/>
        </p:blipFill>
        <p:spPr>
          <a:xfrm>
            <a:off x="7543800" y="533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233" name="Picture 1232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11F4B9-FC62-45AF-8E36-355F8AC8E831}" type="slidenum"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Oval 2"/>
          <p:cNvSpPr/>
          <p:nvPr/>
        </p:nvSpPr>
        <p:spPr>
          <a:xfrm>
            <a:off x="31957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5" name="Line 3"/>
          <p:cNvSpPr/>
          <p:nvPr/>
        </p:nvSpPr>
        <p:spPr>
          <a:xfrm>
            <a:off x="12142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6" name="Line 4"/>
          <p:cNvSpPr/>
          <p:nvPr/>
        </p:nvSpPr>
        <p:spPr>
          <a:xfrm>
            <a:off x="63957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7" name="Line 5"/>
          <p:cNvSpPr/>
          <p:nvPr/>
        </p:nvSpPr>
        <p:spPr>
          <a:xfrm>
            <a:off x="38052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8" name="Freeform 6"/>
          <p:cNvSpPr/>
          <p:nvPr/>
        </p:nvSpPr>
        <p:spPr>
          <a:xfrm>
            <a:off x="29671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9" name="Freeform 7"/>
          <p:cNvSpPr/>
          <p:nvPr/>
        </p:nvSpPr>
        <p:spPr>
          <a:xfrm>
            <a:off x="555768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0" name="Line 8"/>
          <p:cNvSpPr/>
          <p:nvPr/>
        </p:nvSpPr>
        <p:spPr>
          <a:xfrm>
            <a:off x="-468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1" name="Text Box 9"/>
          <p:cNvSpPr/>
          <p:nvPr/>
        </p:nvSpPr>
        <p:spPr>
          <a:xfrm>
            <a:off x="196056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2" name="Oval 10"/>
          <p:cNvSpPr/>
          <p:nvPr/>
        </p:nvSpPr>
        <p:spPr>
          <a:xfrm>
            <a:off x="5284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3" name="Oval 11"/>
          <p:cNvSpPr/>
          <p:nvPr/>
        </p:nvSpPr>
        <p:spPr>
          <a:xfrm>
            <a:off x="45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4" name="Oval 12"/>
          <p:cNvSpPr/>
          <p:nvPr/>
        </p:nvSpPr>
        <p:spPr>
          <a:xfrm>
            <a:off x="578628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5" name="Oval 13"/>
          <p:cNvSpPr/>
          <p:nvPr/>
        </p:nvSpPr>
        <p:spPr>
          <a:xfrm>
            <a:off x="845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6" name="Oval 14"/>
          <p:cNvSpPr/>
          <p:nvPr/>
        </p:nvSpPr>
        <p:spPr>
          <a:xfrm>
            <a:off x="837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47" name="Object 15"/>
          <p:cNvGraphicFramePr/>
          <p:nvPr/>
        </p:nvGraphicFramePr>
        <p:xfrm>
          <a:off x="26668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248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668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" name="Object 16"/>
          <p:cNvGraphicFramePr/>
          <p:nvPr/>
        </p:nvGraphicFramePr>
        <p:xfrm>
          <a:off x="388620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250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8620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" name="Object 17"/>
          <p:cNvGraphicFramePr/>
          <p:nvPr/>
        </p:nvGraphicFramePr>
        <p:xfrm>
          <a:off x="60948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252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0948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" name="Object 18"/>
          <p:cNvGraphicFramePr/>
          <p:nvPr/>
        </p:nvGraphicFramePr>
        <p:xfrm>
          <a:off x="330840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254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0840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5" name="Object 19"/>
          <p:cNvGraphicFramePr/>
          <p:nvPr/>
        </p:nvGraphicFramePr>
        <p:xfrm>
          <a:off x="584208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256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208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" name="Object 20"/>
          <p:cNvGraphicFramePr/>
          <p:nvPr/>
        </p:nvGraphicFramePr>
        <p:xfrm>
          <a:off x="851544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258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544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" name="Rectangle 21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0" name="Line 22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1" name="Line 23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2" name="Line 24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3" name="Line 25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4" name="Line 26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5" name="Text Box 27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266" name="Object 28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267" name="Object 28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8" name="Object 29"/>
          <p:cNvGraphicFramePr/>
          <p:nvPr/>
        </p:nvGraphicFramePr>
        <p:xfrm>
          <a:off x="15192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269" name="Object 2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192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" name="Object 30"/>
          <p:cNvGraphicFramePr/>
          <p:nvPr/>
        </p:nvGraphicFramePr>
        <p:xfrm>
          <a:off x="22050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271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50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2" name="Object 31"/>
          <p:cNvGraphicFramePr/>
          <p:nvPr/>
        </p:nvGraphicFramePr>
        <p:xfrm>
          <a:off x="28908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273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08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4" name="Object 32"/>
          <p:cNvGraphicFramePr/>
          <p:nvPr/>
        </p:nvGraphicFramePr>
        <p:xfrm>
          <a:off x="35766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275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766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6" name="Object 33"/>
          <p:cNvGraphicFramePr/>
          <p:nvPr/>
        </p:nvGraphicFramePr>
        <p:xfrm>
          <a:off x="42624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277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24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" name="Line 34"/>
          <p:cNvSpPr/>
          <p:nvPr/>
        </p:nvSpPr>
        <p:spPr>
          <a:xfrm flipV="1">
            <a:off x="3657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9" name="Rectangle 35"/>
          <p:cNvSpPr/>
          <p:nvPr/>
        </p:nvSpPr>
        <p:spPr>
          <a:xfrm>
            <a:off x="7391520" y="762120"/>
            <a:ext cx="914040" cy="18284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80" name="Object 36"/>
          <p:cNvGraphicFramePr/>
          <p:nvPr/>
        </p:nvGraphicFramePr>
        <p:xfrm>
          <a:off x="7772400" y="21337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1281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772400" y="21337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2" name="Line 37"/>
          <p:cNvSpPr/>
          <p:nvPr/>
        </p:nvSpPr>
        <p:spPr>
          <a:xfrm>
            <a:off x="7395840" y="19810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83" name="Object 38"/>
          <p:cNvGraphicFramePr/>
          <p:nvPr/>
        </p:nvGraphicFramePr>
        <p:xfrm>
          <a:off x="7772400" y="1600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284" name="Object 38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772400" y="1600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" name="Text Box 39"/>
          <p:cNvSpPr/>
          <p:nvPr/>
        </p:nvSpPr>
        <p:spPr>
          <a:xfrm>
            <a:off x="7169400" y="28954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286" name="Object 40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287" name="Object 40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8" name="Text Box 41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6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9" name="Oval 44"/>
          <p:cNvSpPr/>
          <p:nvPr/>
        </p:nvSpPr>
        <p:spPr>
          <a:xfrm>
            <a:off x="5105520" y="396252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0" name="Line 45"/>
          <p:cNvSpPr/>
          <p:nvPr/>
        </p:nvSpPr>
        <p:spPr>
          <a:xfrm>
            <a:off x="7391160" y="13716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291" name="Object 46"/>
          <p:cNvGraphicFramePr/>
          <p:nvPr/>
        </p:nvGraphicFramePr>
        <p:xfrm>
          <a:off x="7772400" y="9907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292" name="Object 4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772400" y="9907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3" name="Line 47"/>
          <p:cNvSpPr/>
          <p:nvPr/>
        </p:nvSpPr>
        <p:spPr>
          <a:xfrm>
            <a:off x="7391160" y="7617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4" name="Line 48"/>
          <p:cNvSpPr/>
          <p:nvPr/>
        </p:nvSpPr>
        <p:spPr>
          <a:xfrm flipH="1">
            <a:off x="7391160" y="7617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5" name="Line 49"/>
          <p:cNvSpPr/>
          <p:nvPr/>
        </p:nvSpPr>
        <p:spPr>
          <a:xfrm flipH="1">
            <a:off x="8305560" y="1676160"/>
            <a:ext cx="609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6" name="TextBox 50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7" name="TextBox 52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298" name="Picture 1297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299" name="Picture 1298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300" name="Picture 1299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301" name="Picture 1300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302" name="Picture 1301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303" name="Picture 1302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304" name="Picture 1303"/>
          <p:cNvPicPr/>
          <p:nvPr/>
        </p:nvPicPr>
        <p:blipFill>
          <a:blip r:embed="rId14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305" name="Picture 1304"/>
          <p:cNvPicPr/>
          <p:nvPr/>
        </p:nvPicPr>
        <p:blipFill>
          <a:blip r:embed="rId14"/>
          <a:stretch/>
        </p:blipFill>
        <p:spPr>
          <a:xfrm>
            <a:off x="151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306" name="Picture 1305"/>
          <p:cNvPicPr/>
          <p:nvPr/>
        </p:nvPicPr>
        <p:blipFill>
          <a:blip r:embed="rId14"/>
          <a:stretch/>
        </p:blipFill>
        <p:spPr>
          <a:xfrm>
            <a:off x="219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307" name="Picture 1306"/>
          <p:cNvPicPr/>
          <p:nvPr/>
        </p:nvPicPr>
        <p:blipFill>
          <a:blip r:embed="rId18"/>
          <a:stretch/>
        </p:blipFill>
        <p:spPr>
          <a:xfrm>
            <a:off x="28828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308" name="Picture 1307"/>
          <p:cNvPicPr/>
          <p:nvPr/>
        </p:nvPicPr>
        <p:blipFill>
          <a:blip r:embed="rId18"/>
          <a:stretch/>
        </p:blipFill>
        <p:spPr>
          <a:xfrm>
            <a:off x="35686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309" name="Picture 1308"/>
          <p:cNvPicPr/>
          <p:nvPr/>
        </p:nvPicPr>
        <p:blipFill>
          <a:blip r:embed="rId18"/>
          <a:stretch/>
        </p:blipFill>
        <p:spPr>
          <a:xfrm>
            <a:off x="4254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310" name="Picture 1309"/>
          <p:cNvPicPr/>
          <p:nvPr/>
        </p:nvPicPr>
        <p:blipFill>
          <a:blip r:embed="rId21"/>
          <a:stretch/>
        </p:blipFill>
        <p:spPr>
          <a:xfrm>
            <a:off x="7772400" y="21337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311" name="Picture 1310"/>
          <p:cNvPicPr/>
          <p:nvPr/>
        </p:nvPicPr>
        <p:blipFill>
          <a:blip r:embed="rId14"/>
          <a:stretch/>
        </p:blipFill>
        <p:spPr>
          <a:xfrm>
            <a:off x="7772400" y="16002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312" name="Picture 1311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313" name="Picture 1312"/>
          <p:cNvPicPr/>
          <p:nvPr/>
        </p:nvPicPr>
        <p:blipFill>
          <a:blip r:embed="rId14"/>
          <a:stretch/>
        </p:blipFill>
        <p:spPr>
          <a:xfrm>
            <a:off x="7772400" y="99072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DB386C-3ECE-46A7-9F21-8CA12C0407B4}" type="slidenum"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Oval 2"/>
          <p:cNvSpPr/>
          <p:nvPr/>
        </p:nvSpPr>
        <p:spPr>
          <a:xfrm>
            <a:off x="31957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5" name="Line 3"/>
          <p:cNvSpPr/>
          <p:nvPr/>
        </p:nvSpPr>
        <p:spPr>
          <a:xfrm>
            <a:off x="12142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6" name="Line 4"/>
          <p:cNvSpPr/>
          <p:nvPr/>
        </p:nvSpPr>
        <p:spPr>
          <a:xfrm>
            <a:off x="63957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7" name="Line 5"/>
          <p:cNvSpPr/>
          <p:nvPr/>
        </p:nvSpPr>
        <p:spPr>
          <a:xfrm>
            <a:off x="38052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8" name="Freeform 6"/>
          <p:cNvSpPr/>
          <p:nvPr/>
        </p:nvSpPr>
        <p:spPr>
          <a:xfrm>
            <a:off x="29671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9" name="Freeform 7"/>
          <p:cNvSpPr/>
          <p:nvPr/>
        </p:nvSpPr>
        <p:spPr>
          <a:xfrm>
            <a:off x="555768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0" name="Line 8"/>
          <p:cNvSpPr/>
          <p:nvPr/>
        </p:nvSpPr>
        <p:spPr>
          <a:xfrm>
            <a:off x="-468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1" name="Text Box 9"/>
          <p:cNvSpPr/>
          <p:nvPr/>
        </p:nvSpPr>
        <p:spPr>
          <a:xfrm>
            <a:off x="196056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2" name="Oval 10"/>
          <p:cNvSpPr/>
          <p:nvPr/>
        </p:nvSpPr>
        <p:spPr>
          <a:xfrm>
            <a:off x="5284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3" name="Oval 11"/>
          <p:cNvSpPr/>
          <p:nvPr/>
        </p:nvSpPr>
        <p:spPr>
          <a:xfrm>
            <a:off x="45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4" name="Oval 12"/>
          <p:cNvSpPr/>
          <p:nvPr/>
        </p:nvSpPr>
        <p:spPr>
          <a:xfrm>
            <a:off x="578628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5" name="Oval 13"/>
          <p:cNvSpPr/>
          <p:nvPr/>
        </p:nvSpPr>
        <p:spPr>
          <a:xfrm>
            <a:off x="84535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6" name="Oval 14"/>
          <p:cNvSpPr/>
          <p:nvPr/>
        </p:nvSpPr>
        <p:spPr>
          <a:xfrm>
            <a:off x="837720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327" name="Object 15"/>
          <p:cNvGraphicFramePr/>
          <p:nvPr/>
        </p:nvGraphicFramePr>
        <p:xfrm>
          <a:off x="26668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328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668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9" name="Object 16"/>
          <p:cNvGraphicFramePr/>
          <p:nvPr/>
        </p:nvGraphicFramePr>
        <p:xfrm>
          <a:off x="388620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330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8620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" name="Object 17"/>
          <p:cNvGraphicFramePr/>
          <p:nvPr/>
        </p:nvGraphicFramePr>
        <p:xfrm>
          <a:off x="60948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332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0948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" name="Object 18"/>
          <p:cNvGraphicFramePr/>
          <p:nvPr/>
        </p:nvGraphicFramePr>
        <p:xfrm>
          <a:off x="330840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334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0840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" name="Object 19"/>
          <p:cNvGraphicFramePr/>
          <p:nvPr/>
        </p:nvGraphicFramePr>
        <p:xfrm>
          <a:off x="584208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336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208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" name="Object 20"/>
          <p:cNvGraphicFramePr/>
          <p:nvPr/>
        </p:nvGraphicFramePr>
        <p:xfrm>
          <a:off x="851544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338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544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" name="Rectangle 21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0" name="Line 22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1" name="Line 23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2" name="Line 24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3" name="Line 25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4" name="Line 26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5" name="Text Box 27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46" name="Object 28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347" name="Object 28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8" name="Object 29"/>
          <p:cNvGraphicFramePr/>
          <p:nvPr/>
        </p:nvGraphicFramePr>
        <p:xfrm>
          <a:off x="15192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349" name="Object 2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192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0" name="Object 30"/>
          <p:cNvGraphicFramePr/>
          <p:nvPr/>
        </p:nvGraphicFramePr>
        <p:xfrm>
          <a:off x="22050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351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50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" name="Object 31"/>
          <p:cNvGraphicFramePr/>
          <p:nvPr/>
        </p:nvGraphicFramePr>
        <p:xfrm>
          <a:off x="28908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353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08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4" name="Object 32"/>
          <p:cNvGraphicFramePr/>
          <p:nvPr/>
        </p:nvGraphicFramePr>
        <p:xfrm>
          <a:off x="35766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355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766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" name="Object 33"/>
          <p:cNvGraphicFramePr/>
          <p:nvPr/>
        </p:nvGraphicFramePr>
        <p:xfrm>
          <a:off x="42624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357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24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8" name="Line 34"/>
          <p:cNvSpPr/>
          <p:nvPr/>
        </p:nvSpPr>
        <p:spPr>
          <a:xfrm flipV="1">
            <a:off x="43434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59" name="Rectangle 35"/>
          <p:cNvSpPr/>
          <p:nvPr/>
        </p:nvSpPr>
        <p:spPr>
          <a:xfrm>
            <a:off x="7391520" y="1371600"/>
            <a:ext cx="914040" cy="1218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360" name="Object 36"/>
          <p:cNvGraphicFramePr/>
          <p:nvPr/>
        </p:nvGraphicFramePr>
        <p:xfrm>
          <a:off x="7772400" y="21337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1361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772400" y="21337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" name="Text Box 37"/>
          <p:cNvSpPr/>
          <p:nvPr/>
        </p:nvSpPr>
        <p:spPr>
          <a:xfrm>
            <a:off x="7245360" y="27432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63" name="Object 38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364" name="Object 3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5" name="Text Box 39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7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66" name="Oval 42"/>
          <p:cNvSpPr/>
          <p:nvPr/>
        </p:nvSpPr>
        <p:spPr>
          <a:xfrm>
            <a:off x="5105520" y="396252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7" name="Line 43"/>
          <p:cNvSpPr/>
          <p:nvPr/>
        </p:nvSpPr>
        <p:spPr>
          <a:xfrm>
            <a:off x="7391160" y="19810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368" name="Object 44"/>
          <p:cNvGraphicFramePr/>
          <p:nvPr/>
        </p:nvGraphicFramePr>
        <p:xfrm>
          <a:off x="7772400" y="1600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369" name="Object 44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772400" y="1600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0" name="Line 45"/>
          <p:cNvSpPr/>
          <p:nvPr/>
        </p:nvSpPr>
        <p:spPr>
          <a:xfrm>
            <a:off x="7391160" y="13716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1" name="Line 46"/>
          <p:cNvSpPr/>
          <p:nvPr/>
        </p:nvSpPr>
        <p:spPr>
          <a:xfrm flipH="1">
            <a:off x="7391160" y="13716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2" name="Line 47"/>
          <p:cNvSpPr/>
          <p:nvPr/>
        </p:nvSpPr>
        <p:spPr>
          <a:xfrm flipH="1">
            <a:off x="8305560" y="2286000"/>
            <a:ext cx="609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3" name="TextBox 48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4" name="TextBox 50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375" name="Picture 1374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376" name="Picture 1375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377" name="Picture 1376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378" name="Picture 1377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379" name="Picture 1378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380" name="Picture 1379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381" name="Picture 1380"/>
          <p:cNvPicPr/>
          <p:nvPr/>
        </p:nvPicPr>
        <p:blipFill>
          <a:blip r:embed="rId14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382" name="Picture 1381"/>
          <p:cNvPicPr/>
          <p:nvPr/>
        </p:nvPicPr>
        <p:blipFill>
          <a:blip r:embed="rId14"/>
          <a:stretch/>
        </p:blipFill>
        <p:spPr>
          <a:xfrm>
            <a:off x="151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383" name="Picture 1382"/>
          <p:cNvPicPr/>
          <p:nvPr/>
        </p:nvPicPr>
        <p:blipFill>
          <a:blip r:embed="rId14"/>
          <a:stretch/>
        </p:blipFill>
        <p:spPr>
          <a:xfrm>
            <a:off x="219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384" name="Picture 1383"/>
          <p:cNvPicPr/>
          <p:nvPr/>
        </p:nvPicPr>
        <p:blipFill>
          <a:blip r:embed="rId18"/>
          <a:stretch/>
        </p:blipFill>
        <p:spPr>
          <a:xfrm>
            <a:off x="28828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385" name="Picture 1384"/>
          <p:cNvPicPr/>
          <p:nvPr/>
        </p:nvPicPr>
        <p:blipFill>
          <a:blip r:embed="rId18"/>
          <a:stretch/>
        </p:blipFill>
        <p:spPr>
          <a:xfrm>
            <a:off x="35686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386" name="Picture 1385"/>
          <p:cNvPicPr/>
          <p:nvPr/>
        </p:nvPicPr>
        <p:blipFill>
          <a:blip r:embed="rId18"/>
          <a:stretch/>
        </p:blipFill>
        <p:spPr>
          <a:xfrm>
            <a:off x="4254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387" name="Picture 1386"/>
          <p:cNvPicPr/>
          <p:nvPr/>
        </p:nvPicPr>
        <p:blipFill>
          <a:blip r:embed="rId21"/>
          <a:stretch/>
        </p:blipFill>
        <p:spPr>
          <a:xfrm>
            <a:off x="7772400" y="21337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388" name="Picture 1387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389" name="Picture 1388"/>
          <p:cNvPicPr/>
          <p:nvPr/>
        </p:nvPicPr>
        <p:blipFill>
          <a:blip r:embed="rId14"/>
          <a:stretch/>
        </p:blipFill>
        <p:spPr>
          <a:xfrm>
            <a:off x="7772400" y="160020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196774-2271-45CC-9CFA-C32C49189569}" type="slidenum"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Oval 2"/>
          <p:cNvSpPr/>
          <p:nvPr/>
        </p:nvSpPr>
        <p:spPr>
          <a:xfrm>
            <a:off x="31957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1" name="Line 3"/>
          <p:cNvSpPr/>
          <p:nvPr/>
        </p:nvSpPr>
        <p:spPr>
          <a:xfrm>
            <a:off x="12142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2" name="Line 4"/>
          <p:cNvSpPr/>
          <p:nvPr/>
        </p:nvSpPr>
        <p:spPr>
          <a:xfrm>
            <a:off x="63957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3" name="Line 5"/>
          <p:cNvSpPr/>
          <p:nvPr/>
        </p:nvSpPr>
        <p:spPr>
          <a:xfrm>
            <a:off x="38052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4" name="Freeform 6"/>
          <p:cNvSpPr/>
          <p:nvPr/>
        </p:nvSpPr>
        <p:spPr>
          <a:xfrm>
            <a:off x="29671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5" name="Freeform 7"/>
          <p:cNvSpPr/>
          <p:nvPr/>
        </p:nvSpPr>
        <p:spPr>
          <a:xfrm>
            <a:off x="555768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6" name="Line 8"/>
          <p:cNvSpPr/>
          <p:nvPr/>
        </p:nvSpPr>
        <p:spPr>
          <a:xfrm>
            <a:off x="-468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7" name="Text Box 9"/>
          <p:cNvSpPr/>
          <p:nvPr/>
        </p:nvSpPr>
        <p:spPr>
          <a:xfrm>
            <a:off x="196056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8" name="Oval 10"/>
          <p:cNvSpPr/>
          <p:nvPr/>
        </p:nvSpPr>
        <p:spPr>
          <a:xfrm>
            <a:off x="5284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9" name="Oval 11"/>
          <p:cNvSpPr/>
          <p:nvPr/>
        </p:nvSpPr>
        <p:spPr>
          <a:xfrm>
            <a:off x="45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0" name="Oval 12"/>
          <p:cNvSpPr/>
          <p:nvPr/>
        </p:nvSpPr>
        <p:spPr>
          <a:xfrm>
            <a:off x="578628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1" name="Oval 13"/>
          <p:cNvSpPr/>
          <p:nvPr/>
        </p:nvSpPr>
        <p:spPr>
          <a:xfrm>
            <a:off x="84535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2" name="Oval 14"/>
          <p:cNvSpPr/>
          <p:nvPr/>
        </p:nvSpPr>
        <p:spPr>
          <a:xfrm>
            <a:off x="8377200" y="5486400"/>
            <a:ext cx="761760" cy="7617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403" name="Object 15"/>
          <p:cNvGraphicFramePr/>
          <p:nvPr/>
        </p:nvGraphicFramePr>
        <p:xfrm>
          <a:off x="26668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404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668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5" name="Object 16"/>
          <p:cNvGraphicFramePr/>
          <p:nvPr/>
        </p:nvGraphicFramePr>
        <p:xfrm>
          <a:off x="388620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406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88620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7" name="Object 17"/>
          <p:cNvGraphicFramePr/>
          <p:nvPr/>
        </p:nvGraphicFramePr>
        <p:xfrm>
          <a:off x="60948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408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0948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" name="Object 18"/>
          <p:cNvGraphicFramePr/>
          <p:nvPr/>
        </p:nvGraphicFramePr>
        <p:xfrm>
          <a:off x="330840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410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0840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1" name="Object 19"/>
          <p:cNvGraphicFramePr/>
          <p:nvPr/>
        </p:nvGraphicFramePr>
        <p:xfrm>
          <a:off x="584208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412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208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" name="Object 20"/>
          <p:cNvGraphicFramePr/>
          <p:nvPr/>
        </p:nvGraphicFramePr>
        <p:xfrm>
          <a:off x="851544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414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544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5" name="Rectangle 21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6" name="Line 22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7" name="Line 23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8" name="Line 24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9" name="Line 25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0" name="Line 26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1" name="Text Box 27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422" name="Object 28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423" name="Object 28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" name="Object 29"/>
          <p:cNvGraphicFramePr/>
          <p:nvPr/>
        </p:nvGraphicFramePr>
        <p:xfrm>
          <a:off x="15192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425" name="Object 2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192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6" name="Object 30"/>
          <p:cNvGraphicFramePr/>
          <p:nvPr/>
        </p:nvGraphicFramePr>
        <p:xfrm>
          <a:off x="22050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427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2050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8" name="Object 31"/>
          <p:cNvGraphicFramePr/>
          <p:nvPr/>
        </p:nvGraphicFramePr>
        <p:xfrm>
          <a:off x="28908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429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908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0" name="Object 32"/>
          <p:cNvGraphicFramePr/>
          <p:nvPr/>
        </p:nvGraphicFramePr>
        <p:xfrm>
          <a:off x="35766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431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766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2" name="Object 33"/>
          <p:cNvGraphicFramePr/>
          <p:nvPr/>
        </p:nvGraphicFramePr>
        <p:xfrm>
          <a:off x="4262400" y="162576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433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4262400" y="162576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" name="Line 34"/>
          <p:cNvSpPr/>
          <p:nvPr/>
        </p:nvSpPr>
        <p:spPr>
          <a:xfrm flipV="1">
            <a:off x="43434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435" name="Object 35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1436" name="Object 35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" name="Text Box 36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8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38" name="Text Box 37"/>
          <p:cNvSpPr/>
          <p:nvPr/>
        </p:nvSpPr>
        <p:spPr>
          <a:xfrm>
            <a:off x="7707240" y="4724280"/>
            <a:ext cx="1345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accept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39" name="Rectangle 40"/>
          <p:cNvSpPr/>
          <p:nvPr/>
        </p:nvSpPr>
        <p:spPr>
          <a:xfrm>
            <a:off x="7391520" y="198108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440" name="Object 41"/>
          <p:cNvGraphicFramePr/>
          <p:nvPr/>
        </p:nvGraphicFramePr>
        <p:xfrm>
          <a:off x="7772400" y="21337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1441" name="Object 41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7772400" y="21337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" name="Text Box 42"/>
          <p:cNvSpPr/>
          <p:nvPr/>
        </p:nvSpPr>
        <p:spPr>
          <a:xfrm>
            <a:off x="7245360" y="27432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43" name="Line 44"/>
          <p:cNvSpPr/>
          <p:nvPr/>
        </p:nvSpPr>
        <p:spPr>
          <a:xfrm flipH="1">
            <a:off x="8305560" y="2286000"/>
            <a:ext cx="609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45"/>
              <p:cNvSpPr txBox="1"/>
              <p:nvPr/>
            </p:nvSpPr>
            <p:spPr>
              <a:xfrm>
                <a:off x="1389240" y="5265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→$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47"/>
              <p:cNvSpPr txBox="1"/>
              <p:nvPr/>
            </p:nvSpPr>
            <p:spPr>
              <a:xfrm>
                <a:off x="6649920" y="5319360"/>
                <a:ext cx="1497960" cy="492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,$→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1446" name="Picture 1445"/>
          <p:cNvPicPr/>
          <p:nvPr/>
        </p:nvPicPr>
        <p:blipFill>
          <a:blip r:embed="rId3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447" name="Picture 1446"/>
          <p:cNvPicPr/>
          <p:nvPr/>
        </p:nvPicPr>
        <p:blipFill>
          <a:blip r:embed="rId5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448" name="Picture 1447"/>
          <p:cNvPicPr/>
          <p:nvPr/>
        </p:nvPicPr>
        <p:blipFill>
          <a:blip r:embed="rId7"/>
          <a:stretch/>
        </p:blipFill>
        <p:spPr>
          <a:xfrm>
            <a:off x="6094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449" name="Picture 1448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450" name="Picture 1449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451" name="Picture 1450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452" name="Picture 1451"/>
          <p:cNvPicPr/>
          <p:nvPr/>
        </p:nvPicPr>
        <p:blipFill>
          <a:blip r:embed="rId14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453" name="Picture 1452"/>
          <p:cNvPicPr/>
          <p:nvPr/>
        </p:nvPicPr>
        <p:blipFill>
          <a:blip r:embed="rId14"/>
          <a:stretch/>
        </p:blipFill>
        <p:spPr>
          <a:xfrm>
            <a:off x="151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454" name="Picture 1453"/>
          <p:cNvPicPr/>
          <p:nvPr/>
        </p:nvPicPr>
        <p:blipFill>
          <a:blip r:embed="rId14"/>
          <a:stretch/>
        </p:blipFill>
        <p:spPr>
          <a:xfrm>
            <a:off x="219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455" name="Picture 1454"/>
          <p:cNvPicPr/>
          <p:nvPr/>
        </p:nvPicPr>
        <p:blipFill>
          <a:blip r:embed="rId18"/>
          <a:stretch/>
        </p:blipFill>
        <p:spPr>
          <a:xfrm>
            <a:off x="28828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456" name="Picture 1455"/>
          <p:cNvPicPr/>
          <p:nvPr/>
        </p:nvPicPr>
        <p:blipFill>
          <a:blip r:embed="rId18"/>
          <a:stretch/>
        </p:blipFill>
        <p:spPr>
          <a:xfrm>
            <a:off x="35686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457" name="Picture 1456"/>
          <p:cNvPicPr/>
          <p:nvPr/>
        </p:nvPicPr>
        <p:blipFill>
          <a:blip r:embed="rId18"/>
          <a:stretch/>
        </p:blipFill>
        <p:spPr>
          <a:xfrm>
            <a:off x="4254480" y="162576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458" name="Picture 1457"/>
          <p:cNvPicPr/>
          <p:nvPr/>
        </p:nvPicPr>
        <p:blipFill>
          <a:blip r:embed="rId5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459" name="Picture 1458"/>
          <p:cNvPicPr/>
          <p:nvPr/>
        </p:nvPicPr>
        <p:blipFill>
          <a:blip r:embed="rId22"/>
          <a:stretch/>
        </p:blipFill>
        <p:spPr>
          <a:xfrm>
            <a:off x="7772400" y="2133720"/>
            <a:ext cx="228600" cy="419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D5327F-10FA-4897-A28D-37FC223F33C9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ext Box 2"/>
          <p:cNvSpPr/>
          <p:nvPr/>
        </p:nvSpPr>
        <p:spPr>
          <a:xfrm>
            <a:off x="533520" y="380880"/>
            <a:ext cx="816876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A string is accepted if there is a computation such that: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1" name="Text Box 3"/>
          <p:cNvSpPr/>
          <p:nvPr/>
        </p:nvSpPr>
        <p:spPr>
          <a:xfrm>
            <a:off x="1100520" y="1981080"/>
            <a:ext cx="6555960" cy="171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 All the input is consumed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                   </a:t>
            </a:r>
            <a:r>
              <a:rPr lang="en-US" sz="3200" b="1" strike="noStrike" spc="-1">
                <a:solidFill>
                  <a:srgbClr val="000000"/>
                </a:solidFill>
                <a:latin typeface="Tahoma"/>
                <a:ea typeface="Tahoma"/>
              </a:rPr>
              <a:t>AND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 The last state is an accepting state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62" name="Text Box 4"/>
          <p:cNvSpPr/>
          <p:nvPr/>
        </p:nvSpPr>
        <p:spPr>
          <a:xfrm>
            <a:off x="741181" y="3978180"/>
            <a:ext cx="74260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we do not care about the stack contents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at the end of the accepting computation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0E7130-CF71-4E09-B36C-D99BD8BBD81C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Oval 10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464" name="Object 17"/>
          <p:cNvGraphicFramePr/>
          <p:nvPr/>
        </p:nvGraphicFramePr>
        <p:xfrm>
          <a:off x="595440" y="5581800"/>
          <a:ext cx="4824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465" name="Object 17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595440" y="5581800"/>
                        <a:ext cx="482400" cy="583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6" name="Oval 2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67" name="Line 3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68" name="Line 4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69" name="Line 5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0" name="Freeform 6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1" name="Freeform 7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2" name="Line 8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3" name="Text Box 9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4" name="Oval 11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5" name="Oval 12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6" name="Oval 13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7" name="Oval 14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478" name="Object 15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479" name="Object 15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" name="Object 16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481" name="Object 16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483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485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6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487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8" name="Text Box 21"/>
          <p:cNvSpPr/>
          <p:nvPr/>
        </p:nvSpPr>
        <p:spPr>
          <a:xfrm>
            <a:off x="86760" y="0"/>
            <a:ext cx="3629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Rejection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89" name="Rectangle 22"/>
          <p:cNvSpPr/>
          <p:nvPr/>
        </p:nvSpPr>
        <p:spPr>
          <a:xfrm>
            <a:off x="609480" y="1371600"/>
            <a:ext cx="20570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0" name="Line 23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1" name="Line 24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2" name="Text Box 28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493" name="Object 29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494" name="Object 2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" name="Object 30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496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7" name="Object 32"/>
          <p:cNvGraphicFramePr/>
          <p:nvPr/>
        </p:nvGraphicFramePr>
        <p:xfrm>
          <a:off x="21337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498" name="Object 32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1337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9" name="Line 35"/>
          <p:cNvSpPr/>
          <p:nvPr/>
        </p:nvSpPr>
        <p:spPr>
          <a:xfrm flipV="1">
            <a:off x="58572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0" name="Text Box 36"/>
          <p:cNvSpPr/>
          <p:nvPr/>
        </p:nvSpPr>
        <p:spPr>
          <a:xfrm>
            <a:off x="6480" y="403848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501" name="Object 37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502" name="Object 3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3" name="Text Box 38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0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504" name="Object 39"/>
          <p:cNvGraphicFramePr/>
          <p:nvPr/>
        </p:nvGraphicFramePr>
        <p:xfrm>
          <a:off x="1295280" y="54100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505" name="Object 39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295280" y="54100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" name="Object 40"/>
          <p:cNvGraphicFramePr/>
          <p:nvPr/>
        </p:nvGraphicFramePr>
        <p:xfrm>
          <a:off x="6553080" y="54100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507" name="Object 40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54100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8" name="Rectangle 41"/>
          <p:cNvSpPr/>
          <p:nvPr/>
        </p:nvSpPr>
        <p:spPr>
          <a:xfrm>
            <a:off x="7315200" y="190512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9" name="Text Box 42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510" name="Object 43"/>
          <p:cNvGraphicFramePr/>
          <p:nvPr/>
        </p:nvGraphicFramePr>
        <p:xfrm>
          <a:off x="7696080" y="20574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511" name="Object 43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7696080" y="20574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2" name="Line 44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513" name="Picture 1512"/>
          <p:cNvPicPr/>
          <p:nvPr/>
        </p:nvPicPr>
        <p:blipFill>
          <a:blip r:embed="rId3"/>
          <a:stretch/>
        </p:blipFill>
        <p:spPr>
          <a:xfrm>
            <a:off x="584280" y="5575320"/>
            <a:ext cx="482760" cy="584280"/>
          </a:xfrm>
          <a:prstGeom prst="rect">
            <a:avLst/>
          </a:prstGeom>
          <a:ln w="0">
            <a:noFill/>
          </a:ln>
        </p:spPr>
      </p:pic>
      <p:pic>
        <p:nvPicPr>
          <p:cNvPr id="1514" name="Picture 1513"/>
          <p:cNvPicPr/>
          <p:nvPr/>
        </p:nvPicPr>
        <p:blipFill>
          <a:blip r:embed="rId5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515" name="Picture 1514"/>
          <p:cNvPicPr/>
          <p:nvPr/>
        </p:nvPicPr>
        <p:blipFill>
          <a:blip r:embed="rId7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516" name="Picture 1515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517" name="Picture 1516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518" name="Picture 1517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519" name="Picture 1518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520" name="Picture 1519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521" name="Picture 1520"/>
          <p:cNvPicPr/>
          <p:nvPr/>
        </p:nvPicPr>
        <p:blipFill>
          <a:blip r:embed="rId17"/>
          <a:stretch/>
        </p:blipFill>
        <p:spPr>
          <a:xfrm>
            <a:off x="21337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522" name="Picture 1521"/>
          <p:cNvPicPr/>
          <p:nvPr/>
        </p:nvPicPr>
        <p:blipFill>
          <a:blip r:embed="rId7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523" name="Picture 1522"/>
          <p:cNvPicPr/>
          <p:nvPr/>
        </p:nvPicPr>
        <p:blipFill>
          <a:blip r:embed="rId20"/>
          <a:stretch/>
        </p:blipFill>
        <p:spPr>
          <a:xfrm>
            <a:off x="1295280" y="54100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524" name="Picture 1523"/>
          <p:cNvPicPr/>
          <p:nvPr/>
        </p:nvPicPr>
        <p:blipFill>
          <a:blip r:embed="rId21"/>
          <a:stretch/>
        </p:blipFill>
        <p:spPr>
          <a:xfrm>
            <a:off x="6553080" y="54100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525" name="Picture 1524"/>
          <p:cNvPicPr/>
          <p:nvPr/>
        </p:nvPicPr>
        <p:blipFill>
          <a:blip r:embed="rId23"/>
          <a:stretch/>
        </p:blipFill>
        <p:spPr>
          <a:xfrm>
            <a:off x="7696080" y="2057400"/>
            <a:ext cx="228600" cy="419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2FFF52-0186-435F-84F6-0E47C4D2302B}" type="slidenum"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55914" y="152280"/>
            <a:ext cx="6683829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Basic Structure of PDA</a:t>
            </a:r>
            <a:endParaRPr lang="en-US" sz="3600" b="0" strike="noStrike" spc="-1" dirty="0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52280" y="838080"/>
            <a:ext cx="8838720" cy="5486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800280" lvl="1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 stack does two operations −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800280" lvl="1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Push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− a new symbol is added at the top.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800280" lvl="1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Pop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− the top symbol is read and removed.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800280" lvl="1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 PDA may or may not read an input symbol, but it has to read the top of the stack in every transition.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3333CC"/>
              </a:solidFill>
              <a:latin typeface="Comic Sans MS"/>
            </a:endParaRPr>
          </a:p>
        </p:txBody>
      </p:sp>
      <p:pic>
        <p:nvPicPr>
          <p:cNvPr id="217" name="Picture 4"/>
          <p:cNvPicPr/>
          <p:nvPr/>
        </p:nvPicPr>
        <p:blipFill>
          <a:blip r:embed="rId2"/>
          <a:stretch/>
        </p:blipFill>
        <p:spPr>
          <a:xfrm>
            <a:off x="1219320" y="2953841"/>
            <a:ext cx="5714640" cy="2771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4AAFFF-5642-430B-ABC5-A8868390438D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Oval 2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527" name="Object 3"/>
          <p:cNvGraphicFramePr/>
          <p:nvPr/>
        </p:nvGraphicFramePr>
        <p:xfrm>
          <a:off x="609480" y="5562720"/>
          <a:ext cx="4824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528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609480" y="5562720"/>
                        <a:ext cx="482400" cy="583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9" name="Oval 4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0" name="Line 5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1" name="Line 6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2" name="Line 7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3" name="Freeform 8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4" name="Freeform 9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5" name="Line 10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6" name="Text Box 11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7" name="Oval 12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8" name="Oval 13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9" name="Oval 14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0" name="Oval 15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541" name="Object 16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542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" name="Object 17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544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546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548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9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550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1" name="Text Box 21"/>
          <p:cNvSpPr/>
          <p:nvPr/>
        </p:nvSpPr>
        <p:spPr>
          <a:xfrm>
            <a:off x="86760" y="0"/>
            <a:ext cx="3629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Rejection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52" name="Rectangle 22"/>
          <p:cNvSpPr/>
          <p:nvPr/>
        </p:nvSpPr>
        <p:spPr>
          <a:xfrm>
            <a:off x="609480" y="1371600"/>
            <a:ext cx="20570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3" name="Line 23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4" name="Line 24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5" name="Text Box 25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556" name="Object 26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557" name="Object 2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8" name="Object 27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559" name="Object 2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0" name="Object 28"/>
          <p:cNvGraphicFramePr/>
          <p:nvPr/>
        </p:nvGraphicFramePr>
        <p:xfrm>
          <a:off x="21337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561" name="Object 28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1337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2" name="Line 29"/>
          <p:cNvSpPr/>
          <p:nvPr/>
        </p:nvSpPr>
        <p:spPr>
          <a:xfrm flipV="1">
            <a:off x="5904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63" name="Text Box 30"/>
          <p:cNvSpPr/>
          <p:nvPr/>
        </p:nvSpPr>
        <p:spPr>
          <a:xfrm>
            <a:off x="6480" y="403848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564" name="Object 31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565" name="Object 3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" name="Text Box 32"/>
          <p:cNvSpPr/>
          <p:nvPr/>
        </p:nvSpPr>
        <p:spPr>
          <a:xfrm>
            <a:off x="404640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1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567" name="Object 33"/>
          <p:cNvGraphicFramePr/>
          <p:nvPr/>
        </p:nvGraphicFramePr>
        <p:xfrm>
          <a:off x="1295280" y="54100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568" name="Object 3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295280" y="54100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9" name="Object 34"/>
          <p:cNvGraphicFramePr/>
          <p:nvPr/>
        </p:nvGraphicFramePr>
        <p:xfrm>
          <a:off x="6553080" y="54100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570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54100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1" name="Rectangle 35"/>
          <p:cNvSpPr/>
          <p:nvPr/>
        </p:nvSpPr>
        <p:spPr>
          <a:xfrm>
            <a:off x="7315200" y="190512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72" name="Text Box 36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573" name="Object 37"/>
          <p:cNvGraphicFramePr/>
          <p:nvPr/>
        </p:nvGraphicFramePr>
        <p:xfrm>
          <a:off x="7696080" y="20574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574" name="Object 37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7696080" y="20574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5" name="Line 38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576" name="Picture 1575"/>
          <p:cNvPicPr/>
          <p:nvPr/>
        </p:nvPicPr>
        <p:blipFill>
          <a:blip r:embed="rId3"/>
          <a:stretch/>
        </p:blipFill>
        <p:spPr>
          <a:xfrm>
            <a:off x="609480" y="5562720"/>
            <a:ext cx="482760" cy="584280"/>
          </a:xfrm>
          <a:prstGeom prst="rect">
            <a:avLst/>
          </a:prstGeom>
          <a:ln w="0">
            <a:noFill/>
          </a:ln>
        </p:spPr>
      </p:pic>
      <p:pic>
        <p:nvPicPr>
          <p:cNvPr id="1577" name="Picture 1576"/>
          <p:cNvPicPr/>
          <p:nvPr/>
        </p:nvPicPr>
        <p:blipFill>
          <a:blip r:embed="rId5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578" name="Picture 1577"/>
          <p:cNvPicPr/>
          <p:nvPr/>
        </p:nvPicPr>
        <p:blipFill>
          <a:blip r:embed="rId7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579" name="Picture 1578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580" name="Picture 1579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581" name="Picture 1580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582" name="Picture 1581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583" name="Picture 1582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584" name="Picture 1583"/>
          <p:cNvPicPr/>
          <p:nvPr/>
        </p:nvPicPr>
        <p:blipFill>
          <a:blip r:embed="rId17"/>
          <a:stretch/>
        </p:blipFill>
        <p:spPr>
          <a:xfrm>
            <a:off x="21337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585" name="Picture 1584"/>
          <p:cNvPicPr/>
          <p:nvPr/>
        </p:nvPicPr>
        <p:blipFill>
          <a:blip r:embed="rId7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586" name="Picture 1585"/>
          <p:cNvPicPr/>
          <p:nvPr/>
        </p:nvPicPr>
        <p:blipFill>
          <a:blip r:embed="rId20"/>
          <a:stretch/>
        </p:blipFill>
        <p:spPr>
          <a:xfrm>
            <a:off x="1295280" y="54100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587" name="Picture 1586"/>
          <p:cNvPicPr/>
          <p:nvPr/>
        </p:nvPicPr>
        <p:blipFill>
          <a:blip r:embed="rId21"/>
          <a:stretch/>
        </p:blipFill>
        <p:spPr>
          <a:xfrm>
            <a:off x="6553080" y="54100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588" name="Picture 1587"/>
          <p:cNvPicPr/>
          <p:nvPr/>
        </p:nvPicPr>
        <p:blipFill>
          <a:blip r:embed="rId23"/>
          <a:stretch/>
        </p:blipFill>
        <p:spPr>
          <a:xfrm>
            <a:off x="7696080" y="2057400"/>
            <a:ext cx="228600" cy="419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8E7D2BE-7000-4456-9DF4-E3CC4453CD50}" type="slidenum"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Oval 2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590" name="Object 3"/>
          <p:cNvGraphicFramePr/>
          <p:nvPr/>
        </p:nvGraphicFramePr>
        <p:xfrm>
          <a:off x="609480" y="5562720"/>
          <a:ext cx="4824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591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609480" y="5562720"/>
                        <a:ext cx="482400" cy="583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2" name="Oval 4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3" name="Line 5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4" name="Line 6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5" name="Line 7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6" name="Freeform 8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7" name="Freeform 9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8" name="Line 10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9" name="Text Box 11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0" name="Oval 12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1" name="Oval 13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2" name="Oval 14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3" name="Oval 15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604" name="Object 16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605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6" name="Object 17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607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609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0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611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613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4" name="Text Box 21"/>
          <p:cNvSpPr/>
          <p:nvPr/>
        </p:nvSpPr>
        <p:spPr>
          <a:xfrm>
            <a:off x="86760" y="0"/>
            <a:ext cx="3629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Rejection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15" name="Rectangle 22"/>
          <p:cNvSpPr/>
          <p:nvPr/>
        </p:nvSpPr>
        <p:spPr>
          <a:xfrm>
            <a:off x="609480" y="1371600"/>
            <a:ext cx="20570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6" name="Line 23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7" name="Line 24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8" name="Text Box 25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619" name="Object 26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620" name="Object 2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1" name="Object 27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622" name="Object 2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3" name="Object 28"/>
          <p:cNvGraphicFramePr/>
          <p:nvPr/>
        </p:nvGraphicFramePr>
        <p:xfrm>
          <a:off x="21337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624" name="Object 28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1337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5" name="Line 29"/>
          <p:cNvSpPr/>
          <p:nvPr/>
        </p:nvSpPr>
        <p:spPr>
          <a:xfrm flipV="1">
            <a:off x="99036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6" name="Text Box 30"/>
          <p:cNvSpPr/>
          <p:nvPr/>
        </p:nvSpPr>
        <p:spPr>
          <a:xfrm>
            <a:off x="6480" y="403848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627" name="Object 31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628" name="Object 3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9" name="Text Box 32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2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630" name="Object 33"/>
          <p:cNvGraphicFramePr/>
          <p:nvPr/>
        </p:nvGraphicFramePr>
        <p:xfrm>
          <a:off x="1295280" y="54100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631" name="Object 3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295280" y="54100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2" name="Object 34"/>
          <p:cNvGraphicFramePr/>
          <p:nvPr/>
        </p:nvGraphicFramePr>
        <p:xfrm>
          <a:off x="6553080" y="54100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633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54100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4" name="Rectangle 35"/>
          <p:cNvSpPr/>
          <p:nvPr/>
        </p:nvSpPr>
        <p:spPr>
          <a:xfrm>
            <a:off x="7315200" y="1295280"/>
            <a:ext cx="914040" cy="1218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5" name="Text Box 36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636" name="Object 37"/>
          <p:cNvGraphicFramePr/>
          <p:nvPr/>
        </p:nvGraphicFramePr>
        <p:xfrm>
          <a:off x="7696080" y="20574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637" name="Object 37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7696080" y="20574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" name="Line 38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9" name="Oval 39"/>
          <p:cNvSpPr/>
          <p:nvPr/>
        </p:nvSpPr>
        <p:spPr>
          <a:xfrm>
            <a:off x="2438280" y="396252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0" name="Line 40"/>
          <p:cNvSpPr/>
          <p:nvPr/>
        </p:nvSpPr>
        <p:spPr>
          <a:xfrm>
            <a:off x="7315200" y="19047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641" name="Object 41"/>
          <p:cNvGraphicFramePr/>
          <p:nvPr/>
        </p:nvGraphicFramePr>
        <p:xfrm>
          <a:off x="7620120" y="14479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0" imgH="0" progId="Equation.3">
                  <p:embed/>
                </p:oleObj>
              </mc:Choice>
              <mc:Fallback>
                <p:oleObj r:id="rId24" imgW="0" imgH="0" progId="Equation.3">
                  <p:embed/>
                  <p:pic>
                    <p:nvPicPr>
                      <p:cNvPr id="1642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14479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3" name="Picture 1642"/>
          <p:cNvPicPr/>
          <p:nvPr/>
        </p:nvPicPr>
        <p:blipFill>
          <a:blip r:embed="rId3"/>
          <a:stretch/>
        </p:blipFill>
        <p:spPr>
          <a:xfrm>
            <a:off x="609480" y="5562720"/>
            <a:ext cx="482760" cy="584280"/>
          </a:xfrm>
          <a:prstGeom prst="rect">
            <a:avLst/>
          </a:prstGeom>
          <a:ln w="0">
            <a:noFill/>
          </a:ln>
        </p:spPr>
      </p:pic>
      <p:pic>
        <p:nvPicPr>
          <p:cNvPr id="1644" name="Picture 1643"/>
          <p:cNvPicPr/>
          <p:nvPr/>
        </p:nvPicPr>
        <p:blipFill>
          <a:blip r:embed="rId5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645" name="Picture 1644"/>
          <p:cNvPicPr/>
          <p:nvPr/>
        </p:nvPicPr>
        <p:blipFill>
          <a:blip r:embed="rId7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646" name="Picture 1645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647" name="Picture 1646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648" name="Picture 1647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649" name="Picture 1648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650" name="Picture 1649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651" name="Picture 1650"/>
          <p:cNvPicPr/>
          <p:nvPr/>
        </p:nvPicPr>
        <p:blipFill>
          <a:blip r:embed="rId17"/>
          <a:stretch/>
        </p:blipFill>
        <p:spPr>
          <a:xfrm>
            <a:off x="21337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652" name="Picture 1651"/>
          <p:cNvPicPr/>
          <p:nvPr/>
        </p:nvPicPr>
        <p:blipFill>
          <a:blip r:embed="rId7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653" name="Picture 1652"/>
          <p:cNvPicPr/>
          <p:nvPr/>
        </p:nvPicPr>
        <p:blipFill>
          <a:blip r:embed="rId20"/>
          <a:stretch/>
        </p:blipFill>
        <p:spPr>
          <a:xfrm>
            <a:off x="1295280" y="54100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654" name="Picture 1653"/>
          <p:cNvPicPr/>
          <p:nvPr/>
        </p:nvPicPr>
        <p:blipFill>
          <a:blip r:embed="rId21"/>
          <a:stretch/>
        </p:blipFill>
        <p:spPr>
          <a:xfrm>
            <a:off x="6553080" y="54100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655" name="Picture 1654"/>
          <p:cNvPicPr/>
          <p:nvPr/>
        </p:nvPicPr>
        <p:blipFill>
          <a:blip r:embed="rId23"/>
          <a:stretch/>
        </p:blipFill>
        <p:spPr>
          <a:xfrm>
            <a:off x="7696080" y="20574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656" name="Picture 1655"/>
          <p:cNvPicPr/>
          <p:nvPr/>
        </p:nvPicPr>
        <p:blipFill>
          <a:blip r:embed="rId14"/>
          <a:stretch/>
        </p:blipFill>
        <p:spPr>
          <a:xfrm>
            <a:off x="7620120" y="144792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BA6491-D5CC-4461-95FA-6CAF1C353103}" type="slidenum"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Oval 2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658" name="Object 3"/>
          <p:cNvGraphicFramePr/>
          <p:nvPr/>
        </p:nvGraphicFramePr>
        <p:xfrm>
          <a:off x="609480" y="5562720"/>
          <a:ext cx="4824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659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609480" y="5562720"/>
                        <a:ext cx="482400" cy="583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0" name="Oval 4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1" name="Line 5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2" name="Line 6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3" name="Line 7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4" name="Freeform 8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5" name="Freeform 9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6" name="Line 10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7" name="Text Box 11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8" name="Oval 12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9" name="Oval 13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0" name="Oval 14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1" name="Oval 15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672" name="Object 16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673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4" name="Object 17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675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6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677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8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679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0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681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2" name="Text Box 21"/>
          <p:cNvSpPr/>
          <p:nvPr/>
        </p:nvSpPr>
        <p:spPr>
          <a:xfrm>
            <a:off x="86760" y="0"/>
            <a:ext cx="3629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Rejection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83" name="Rectangle 22"/>
          <p:cNvSpPr/>
          <p:nvPr/>
        </p:nvSpPr>
        <p:spPr>
          <a:xfrm>
            <a:off x="609480" y="1371600"/>
            <a:ext cx="20570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84" name="Line 23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85" name="Line 24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86" name="Text Box 25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687" name="Object 26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688" name="Object 2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" name="Object 27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690" name="Object 2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1" name="Object 28"/>
          <p:cNvGraphicFramePr/>
          <p:nvPr/>
        </p:nvGraphicFramePr>
        <p:xfrm>
          <a:off x="21337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692" name="Object 28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1337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3" name="Line 29"/>
          <p:cNvSpPr/>
          <p:nvPr/>
        </p:nvSpPr>
        <p:spPr>
          <a:xfrm flipV="1">
            <a:off x="16002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94" name="Text Box 30"/>
          <p:cNvSpPr/>
          <p:nvPr/>
        </p:nvSpPr>
        <p:spPr>
          <a:xfrm>
            <a:off x="6480" y="403848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695" name="Object 31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696" name="Object 3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7" name="Text Box 32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3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698" name="Object 33"/>
          <p:cNvGraphicFramePr/>
          <p:nvPr/>
        </p:nvGraphicFramePr>
        <p:xfrm>
          <a:off x="1295280" y="54100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699" name="Object 3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295280" y="54100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" name="Object 34"/>
          <p:cNvGraphicFramePr/>
          <p:nvPr/>
        </p:nvGraphicFramePr>
        <p:xfrm>
          <a:off x="6553080" y="54100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701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54100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2" name="Rectangle 35"/>
          <p:cNvSpPr/>
          <p:nvPr/>
        </p:nvSpPr>
        <p:spPr>
          <a:xfrm>
            <a:off x="7315200" y="762120"/>
            <a:ext cx="914040" cy="1752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3" name="Text Box 36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04" name="Object 37"/>
          <p:cNvGraphicFramePr/>
          <p:nvPr/>
        </p:nvGraphicFramePr>
        <p:xfrm>
          <a:off x="7696080" y="20574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705" name="Object 37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7696080" y="20574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6" name="Line 38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7" name="Oval 39"/>
          <p:cNvSpPr/>
          <p:nvPr/>
        </p:nvSpPr>
        <p:spPr>
          <a:xfrm>
            <a:off x="2438280" y="396252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8" name="Line 40"/>
          <p:cNvSpPr/>
          <p:nvPr/>
        </p:nvSpPr>
        <p:spPr>
          <a:xfrm>
            <a:off x="7315200" y="19047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709" name="Object 41"/>
          <p:cNvGraphicFramePr/>
          <p:nvPr/>
        </p:nvGraphicFramePr>
        <p:xfrm>
          <a:off x="7620120" y="14479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0" imgH="0" progId="Equation.3">
                  <p:embed/>
                </p:oleObj>
              </mc:Choice>
              <mc:Fallback>
                <p:oleObj r:id="rId24" imgW="0" imgH="0" progId="Equation.3">
                  <p:embed/>
                  <p:pic>
                    <p:nvPicPr>
                      <p:cNvPr id="1710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14479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1" name="Object 42"/>
          <p:cNvGraphicFramePr/>
          <p:nvPr/>
        </p:nvGraphicFramePr>
        <p:xfrm>
          <a:off x="7620120" y="83808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0" imgH="0" progId="Equation.3">
                  <p:embed/>
                </p:oleObj>
              </mc:Choice>
              <mc:Fallback>
                <p:oleObj r:id="rId24" imgW="0" imgH="0" progId="Equation.3">
                  <p:embed/>
                  <p:pic>
                    <p:nvPicPr>
                      <p:cNvPr id="1712" name="Object 4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83808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3" name="Line 43"/>
          <p:cNvSpPr/>
          <p:nvPr/>
        </p:nvSpPr>
        <p:spPr>
          <a:xfrm>
            <a:off x="7315200" y="1295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714" name="Picture 1713"/>
          <p:cNvPicPr/>
          <p:nvPr/>
        </p:nvPicPr>
        <p:blipFill>
          <a:blip r:embed="rId3"/>
          <a:stretch/>
        </p:blipFill>
        <p:spPr>
          <a:xfrm>
            <a:off x="609480" y="5562720"/>
            <a:ext cx="482760" cy="584280"/>
          </a:xfrm>
          <a:prstGeom prst="rect">
            <a:avLst/>
          </a:prstGeom>
          <a:ln w="0">
            <a:noFill/>
          </a:ln>
        </p:spPr>
      </p:pic>
      <p:pic>
        <p:nvPicPr>
          <p:cNvPr id="1715" name="Picture 1714"/>
          <p:cNvPicPr/>
          <p:nvPr/>
        </p:nvPicPr>
        <p:blipFill>
          <a:blip r:embed="rId5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716" name="Picture 1715"/>
          <p:cNvPicPr/>
          <p:nvPr/>
        </p:nvPicPr>
        <p:blipFill>
          <a:blip r:embed="rId7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717" name="Picture 1716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718" name="Picture 1717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719" name="Picture 1718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720" name="Picture 1719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721" name="Picture 1720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722" name="Picture 1721"/>
          <p:cNvPicPr/>
          <p:nvPr/>
        </p:nvPicPr>
        <p:blipFill>
          <a:blip r:embed="rId17"/>
          <a:stretch/>
        </p:blipFill>
        <p:spPr>
          <a:xfrm>
            <a:off x="21337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723" name="Picture 1722"/>
          <p:cNvPicPr/>
          <p:nvPr/>
        </p:nvPicPr>
        <p:blipFill>
          <a:blip r:embed="rId7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724" name="Picture 1723"/>
          <p:cNvPicPr/>
          <p:nvPr/>
        </p:nvPicPr>
        <p:blipFill>
          <a:blip r:embed="rId20"/>
          <a:stretch/>
        </p:blipFill>
        <p:spPr>
          <a:xfrm>
            <a:off x="1295280" y="54100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725" name="Picture 1724"/>
          <p:cNvPicPr/>
          <p:nvPr/>
        </p:nvPicPr>
        <p:blipFill>
          <a:blip r:embed="rId21"/>
          <a:stretch/>
        </p:blipFill>
        <p:spPr>
          <a:xfrm>
            <a:off x="6553080" y="54100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726" name="Picture 1725"/>
          <p:cNvPicPr/>
          <p:nvPr/>
        </p:nvPicPr>
        <p:blipFill>
          <a:blip r:embed="rId23"/>
          <a:stretch/>
        </p:blipFill>
        <p:spPr>
          <a:xfrm>
            <a:off x="7696080" y="20574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727" name="Picture 1726"/>
          <p:cNvPicPr/>
          <p:nvPr/>
        </p:nvPicPr>
        <p:blipFill>
          <a:blip r:embed="rId14"/>
          <a:stretch/>
        </p:blipFill>
        <p:spPr>
          <a:xfrm>
            <a:off x="7620120" y="14479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728" name="Picture 1727"/>
          <p:cNvPicPr/>
          <p:nvPr/>
        </p:nvPicPr>
        <p:blipFill>
          <a:blip r:embed="rId14"/>
          <a:stretch/>
        </p:blipFill>
        <p:spPr>
          <a:xfrm>
            <a:off x="7620120" y="83808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4E3170-82EA-43C1-9812-13F728329FC1}" type="slidenum"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Oval 2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730" name="Object 3"/>
          <p:cNvGraphicFramePr/>
          <p:nvPr/>
        </p:nvGraphicFramePr>
        <p:xfrm>
          <a:off x="609480" y="5562720"/>
          <a:ext cx="4824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731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609480" y="5562720"/>
                        <a:ext cx="482400" cy="583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2" name="Oval 4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3" name="Line 5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4" name="Line 6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5" name="Line 7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6" name="Freeform 8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7" name="Freeform 9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8" name="Line 10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9" name="Text Box 11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0" name="Oval 12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1" name="Oval 13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2" name="Oval 14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3" name="Oval 15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744" name="Object 16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745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" name="Object 17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747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749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0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751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2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753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" name="Text Box 21"/>
          <p:cNvSpPr/>
          <p:nvPr/>
        </p:nvSpPr>
        <p:spPr>
          <a:xfrm>
            <a:off x="86760" y="0"/>
            <a:ext cx="3629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Rejection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55" name="Rectangle 22"/>
          <p:cNvSpPr/>
          <p:nvPr/>
        </p:nvSpPr>
        <p:spPr>
          <a:xfrm>
            <a:off x="609480" y="1371600"/>
            <a:ext cx="20570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6" name="Line 23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7" name="Line 24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8" name="Text Box 25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59" name="Object 26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760" name="Object 2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" name="Object 27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762" name="Object 2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3" name="Object 28"/>
          <p:cNvGraphicFramePr/>
          <p:nvPr/>
        </p:nvGraphicFramePr>
        <p:xfrm>
          <a:off x="21337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764" name="Object 28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1337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5" name="Line 29"/>
          <p:cNvSpPr/>
          <p:nvPr/>
        </p:nvSpPr>
        <p:spPr>
          <a:xfrm flipV="1">
            <a:off x="22860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6" name="Text Box 30"/>
          <p:cNvSpPr/>
          <p:nvPr/>
        </p:nvSpPr>
        <p:spPr>
          <a:xfrm>
            <a:off x="6480" y="403848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67" name="Object 31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768" name="Object 3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9" name="Text Box 32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70" name="Object 33"/>
          <p:cNvGraphicFramePr/>
          <p:nvPr/>
        </p:nvGraphicFramePr>
        <p:xfrm>
          <a:off x="1295280" y="54100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771" name="Object 3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295280" y="54100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" name="Object 34"/>
          <p:cNvGraphicFramePr/>
          <p:nvPr/>
        </p:nvGraphicFramePr>
        <p:xfrm>
          <a:off x="6553080" y="54100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773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54100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4" name="Rectangle 35"/>
          <p:cNvSpPr/>
          <p:nvPr/>
        </p:nvSpPr>
        <p:spPr>
          <a:xfrm>
            <a:off x="7315200" y="762120"/>
            <a:ext cx="914040" cy="1752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5" name="Text Box 36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76" name="Object 37"/>
          <p:cNvGraphicFramePr/>
          <p:nvPr/>
        </p:nvGraphicFramePr>
        <p:xfrm>
          <a:off x="7696080" y="20574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777" name="Object 37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7696080" y="20574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8" name="Line 38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9" name="Oval 39"/>
          <p:cNvSpPr/>
          <p:nvPr/>
        </p:nvSpPr>
        <p:spPr>
          <a:xfrm>
            <a:off x="3733920" y="518148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0" name="Line 40"/>
          <p:cNvSpPr/>
          <p:nvPr/>
        </p:nvSpPr>
        <p:spPr>
          <a:xfrm>
            <a:off x="7315200" y="19047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781" name="Object 41"/>
          <p:cNvGraphicFramePr/>
          <p:nvPr/>
        </p:nvGraphicFramePr>
        <p:xfrm>
          <a:off x="7620120" y="14479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0" imgH="0" progId="Equation.3">
                  <p:embed/>
                </p:oleObj>
              </mc:Choice>
              <mc:Fallback>
                <p:oleObj r:id="rId24" imgW="0" imgH="0" progId="Equation.3">
                  <p:embed/>
                  <p:pic>
                    <p:nvPicPr>
                      <p:cNvPr id="1782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14479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3" name="Object 42"/>
          <p:cNvGraphicFramePr/>
          <p:nvPr/>
        </p:nvGraphicFramePr>
        <p:xfrm>
          <a:off x="7620120" y="83808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0" imgH="0" progId="Equation.3">
                  <p:embed/>
                </p:oleObj>
              </mc:Choice>
              <mc:Fallback>
                <p:oleObj r:id="rId24" imgW="0" imgH="0" progId="Equation.3">
                  <p:embed/>
                  <p:pic>
                    <p:nvPicPr>
                      <p:cNvPr id="1784" name="Object 4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83808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5" name="Line 43"/>
          <p:cNvSpPr/>
          <p:nvPr/>
        </p:nvSpPr>
        <p:spPr>
          <a:xfrm>
            <a:off x="7315200" y="1295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6" name="Line 44"/>
          <p:cNvSpPr/>
          <p:nvPr/>
        </p:nvSpPr>
        <p:spPr>
          <a:xfrm>
            <a:off x="7315200" y="761760"/>
            <a:ext cx="91440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7" name="Line 45"/>
          <p:cNvSpPr/>
          <p:nvPr/>
        </p:nvSpPr>
        <p:spPr>
          <a:xfrm flipV="1">
            <a:off x="7315200" y="761760"/>
            <a:ext cx="91440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788" name="Picture 1787"/>
          <p:cNvPicPr/>
          <p:nvPr/>
        </p:nvPicPr>
        <p:blipFill>
          <a:blip r:embed="rId3"/>
          <a:stretch/>
        </p:blipFill>
        <p:spPr>
          <a:xfrm>
            <a:off x="609480" y="5562720"/>
            <a:ext cx="482760" cy="584280"/>
          </a:xfrm>
          <a:prstGeom prst="rect">
            <a:avLst/>
          </a:prstGeom>
          <a:ln w="0">
            <a:noFill/>
          </a:ln>
        </p:spPr>
      </p:pic>
      <p:pic>
        <p:nvPicPr>
          <p:cNvPr id="1789" name="Picture 1788"/>
          <p:cNvPicPr/>
          <p:nvPr/>
        </p:nvPicPr>
        <p:blipFill>
          <a:blip r:embed="rId5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790" name="Picture 1789"/>
          <p:cNvPicPr/>
          <p:nvPr/>
        </p:nvPicPr>
        <p:blipFill>
          <a:blip r:embed="rId7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791" name="Picture 1790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792" name="Picture 1791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793" name="Picture 1792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794" name="Picture 1793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795" name="Picture 1794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796" name="Picture 1795"/>
          <p:cNvPicPr/>
          <p:nvPr/>
        </p:nvPicPr>
        <p:blipFill>
          <a:blip r:embed="rId17"/>
          <a:stretch/>
        </p:blipFill>
        <p:spPr>
          <a:xfrm>
            <a:off x="21337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797" name="Picture 1796"/>
          <p:cNvPicPr/>
          <p:nvPr/>
        </p:nvPicPr>
        <p:blipFill>
          <a:blip r:embed="rId7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798" name="Picture 1797"/>
          <p:cNvPicPr/>
          <p:nvPr/>
        </p:nvPicPr>
        <p:blipFill>
          <a:blip r:embed="rId20"/>
          <a:stretch/>
        </p:blipFill>
        <p:spPr>
          <a:xfrm>
            <a:off x="1295280" y="54100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799" name="Picture 1798"/>
          <p:cNvPicPr/>
          <p:nvPr/>
        </p:nvPicPr>
        <p:blipFill>
          <a:blip r:embed="rId21"/>
          <a:stretch/>
        </p:blipFill>
        <p:spPr>
          <a:xfrm>
            <a:off x="6553080" y="54100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800" name="Picture 1799"/>
          <p:cNvPicPr/>
          <p:nvPr/>
        </p:nvPicPr>
        <p:blipFill>
          <a:blip r:embed="rId23"/>
          <a:stretch/>
        </p:blipFill>
        <p:spPr>
          <a:xfrm>
            <a:off x="7696080" y="20574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801" name="Picture 1800"/>
          <p:cNvPicPr/>
          <p:nvPr/>
        </p:nvPicPr>
        <p:blipFill>
          <a:blip r:embed="rId14"/>
          <a:stretch/>
        </p:blipFill>
        <p:spPr>
          <a:xfrm>
            <a:off x="7620120" y="14479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802" name="Picture 1801"/>
          <p:cNvPicPr/>
          <p:nvPr/>
        </p:nvPicPr>
        <p:blipFill>
          <a:blip r:embed="rId14"/>
          <a:stretch/>
        </p:blipFill>
        <p:spPr>
          <a:xfrm>
            <a:off x="7620120" y="83808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DFAEAD-7BFB-4D6D-93CB-216FC920DD7D}" type="slidenum"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Oval 2"/>
          <p:cNvSpPr/>
          <p:nvPr/>
        </p:nvSpPr>
        <p:spPr>
          <a:xfrm>
            <a:off x="533520" y="5562720"/>
            <a:ext cx="609120" cy="60912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804" name="Object 3"/>
          <p:cNvGraphicFramePr/>
          <p:nvPr/>
        </p:nvGraphicFramePr>
        <p:xfrm>
          <a:off x="609480" y="5562720"/>
          <a:ext cx="48240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805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609480" y="5562720"/>
                        <a:ext cx="482400" cy="583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6" name="Oval 4"/>
          <p:cNvSpPr/>
          <p:nvPr/>
        </p:nvSpPr>
        <p:spPr>
          <a:xfrm>
            <a:off x="32004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07" name="Line 5"/>
          <p:cNvSpPr/>
          <p:nvPr/>
        </p:nvSpPr>
        <p:spPr>
          <a:xfrm>
            <a:off x="12189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08" name="Line 6"/>
          <p:cNvSpPr/>
          <p:nvPr/>
        </p:nvSpPr>
        <p:spPr>
          <a:xfrm>
            <a:off x="64008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09" name="Line 7"/>
          <p:cNvSpPr/>
          <p:nvPr/>
        </p:nvSpPr>
        <p:spPr>
          <a:xfrm>
            <a:off x="38098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0" name="Freeform 8"/>
          <p:cNvSpPr/>
          <p:nvPr/>
        </p:nvSpPr>
        <p:spPr>
          <a:xfrm>
            <a:off x="29718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1" name="Freeform 9"/>
          <p:cNvSpPr/>
          <p:nvPr/>
        </p:nvSpPr>
        <p:spPr>
          <a:xfrm>
            <a:off x="556272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2" name="Line 10"/>
          <p:cNvSpPr/>
          <p:nvPr/>
        </p:nvSpPr>
        <p:spPr>
          <a:xfrm>
            <a:off x="0" y="586728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3" name="Text Box 11"/>
          <p:cNvSpPr/>
          <p:nvPr/>
        </p:nvSpPr>
        <p:spPr>
          <a:xfrm>
            <a:off x="196524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4" name="Oval 12"/>
          <p:cNvSpPr/>
          <p:nvPr/>
        </p:nvSpPr>
        <p:spPr>
          <a:xfrm>
            <a:off x="457200" y="5486400"/>
            <a:ext cx="761760" cy="7617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5" name="Oval 13"/>
          <p:cNvSpPr/>
          <p:nvPr/>
        </p:nvSpPr>
        <p:spPr>
          <a:xfrm>
            <a:off x="5791320" y="55627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6" name="Oval 14"/>
          <p:cNvSpPr/>
          <p:nvPr/>
        </p:nvSpPr>
        <p:spPr>
          <a:xfrm>
            <a:off x="84582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7" name="Oval 15"/>
          <p:cNvSpPr/>
          <p:nvPr/>
        </p:nvSpPr>
        <p:spPr>
          <a:xfrm>
            <a:off x="838188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818" name="Object 16"/>
          <p:cNvGraphicFramePr/>
          <p:nvPr/>
        </p:nvGraphicFramePr>
        <p:xfrm>
          <a:off x="26719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819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19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0" name="Object 17"/>
          <p:cNvGraphicFramePr/>
          <p:nvPr/>
        </p:nvGraphicFramePr>
        <p:xfrm>
          <a:off x="389088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821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9088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" name="Object 18"/>
          <p:cNvGraphicFramePr/>
          <p:nvPr/>
        </p:nvGraphicFramePr>
        <p:xfrm>
          <a:off x="331308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823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" name="Object 19"/>
          <p:cNvGraphicFramePr/>
          <p:nvPr/>
        </p:nvGraphicFramePr>
        <p:xfrm>
          <a:off x="584676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825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6" name="Object 20"/>
          <p:cNvGraphicFramePr/>
          <p:nvPr/>
        </p:nvGraphicFramePr>
        <p:xfrm>
          <a:off x="852012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827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8" name="Text Box 21"/>
          <p:cNvSpPr/>
          <p:nvPr/>
        </p:nvSpPr>
        <p:spPr>
          <a:xfrm>
            <a:off x="86760" y="0"/>
            <a:ext cx="3629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Rejection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29" name="Rectangle 22"/>
          <p:cNvSpPr/>
          <p:nvPr/>
        </p:nvSpPr>
        <p:spPr>
          <a:xfrm>
            <a:off x="609480" y="1371600"/>
            <a:ext cx="20570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0" name="Line 23"/>
          <p:cNvSpPr/>
          <p:nvPr/>
        </p:nvSpPr>
        <p:spPr>
          <a:xfrm>
            <a:off x="12952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1" name="Line 24"/>
          <p:cNvSpPr/>
          <p:nvPr/>
        </p:nvSpPr>
        <p:spPr>
          <a:xfrm>
            <a:off x="198108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2" name="Text Box 25"/>
          <p:cNvSpPr/>
          <p:nvPr/>
        </p:nvSpPr>
        <p:spPr>
          <a:xfrm>
            <a:off x="46296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833" name="Object 26"/>
          <p:cNvGraphicFramePr/>
          <p:nvPr/>
        </p:nvGraphicFramePr>
        <p:xfrm>
          <a:off x="838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834" name="Object 2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5" name="Object 27"/>
          <p:cNvGraphicFramePr/>
          <p:nvPr/>
        </p:nvGraphicFramePr>
        <p:xfrm>
          <a:off x="1523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836" name="Object 2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523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7" name="Object 28"/>
          <p:cNvGraphicFramePr/>
          <p:nvPr/>
        </p:nvGraphicFramePr>
        <p:xfrm>
          <a:off x="21337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838" name="Object 28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1337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9" name="Line 29"/>
          <p:cNvSpPr/>
          <p:nvPr/>
        </p:nvSpPr>
        <p:spPr>
          <a:xfrm flipV="1">
            <a:off x="22860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0" name="Text Box 30"/>
          <p:cNvSpPr/>
          <p:nvPr/>
        </p:nvSpPr>
        <p:spPr>
          <a:xfrm>
            <a:off x="6480" y="403848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841" name="Object 31"/>
          <p:cNvGraphicFramePr/>
          <p:nvPr/>
        </p:nvGraphicFramePr>
        <p:xfrm>
          <a:off x="533412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842" name="Object 3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412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" name="Text Box 32"/>
          <p:cNvSpPr/>
          <p:nvPr/>
        </p:nvSpPr>
        <p:spPr>
          <a:xfrm>
            <a:off x="4071240" y="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844" name="Object 33"/>
          <p:cNvGraphicFramePr/>
          <p:nvPr/>
        </p:nvGraphicFramePr>
        <p:xfrm>
          <a:off x="1295280" y="54100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1845" name="Object 3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295280" y="54100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" name="Object 34"/>
          <p:cNvGraphicFramePr/>
          <p:nvPr/>
        </p:nvGraphicFramePr>
        <p:xfrm>
          <a:off x="6553080" y="54100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847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6553080" y="54100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" name="Rectangle 35"/>
          <p:cNvSpPr/>
          <p:nvPr/>
        </p:nvSpPr>
        <p:spPr>
          <a:xfrm>
            <a:off x="7315200" y="762120"/>
            <a:ext cx="914040" cy="1752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9" name="Text Box 36"/>
          <p:cNvSpPr/>
          <p:nvPr/>
        </p:nvSpPr>
        <p:spPr>
          <a:xfrm>
            <a:off x="7169400" y="26668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850" name="Object 37"/>
          <p:cNvGraphicFramePr/>
          <p:nvPr/>
        </p:nvGraphicFramePr>
        <p:xfrm>
          <a:off x="7696080" y="20574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1851" name="Object 37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7696080" y="20574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2" name="Line 38"/>
          <p:cNvSpPr/>
          <p:nvPr/>
        </p:nvSpPr>
        <p:spPr>
          <a:xfrm flipH="1">
            <a:off x="8229600" y="21333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3" name="Line 40"/>
          <p:cNvSpPr/>
          <p:nvPr/>
        </p:nvSpPr>
        <p:spPr>
          <a:xfrm>
            <a:off x="7315200" y="19047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854" name="Object 41"/>
          <p:cNvGraphicFramePr/>
          <p:nvPr/>
        </p:nvGraphicFramePr>
        <p:xfrm>
          <a:off x="7620120" y="14479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0" imgH="0" progId="Equation.3">
                  <p:embed/>
                </p:oleObj>
              </mc:Choice>
              <mc:Fallback>
                <p:oleObj r:id="rId24" imgW="0" imgH="0" progId="Equation.3">
                  <p:embed/>
                  <p:pic>
                    <p:nvPicPr>
                      <p:cNvPr id="1855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14479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6" name="Object 42"/>
          <p:cNvGraphicFramePr/>
          <p:nvPr/>
        </p:nvGraphicFramePr>
        <p:xfrm>
          <a:off x="7620120" y="83808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0" imgH="0" progId="Equation.3">
                  <p:embed/>
                </p:oleObj>
              </mc:Choice>
              <mc:Fallback>
                <p:oleObj r:id="rId24" imgW="0" imgH="0" progId="Equation.3">
                  <p:embed/>
                  <p:pic>
                    <p:nvPicPr>
                      <p:cNvPr id="1857" name="Object 4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7620120" y="83808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8" name="Line 43"/>
          <p:cNvSpPr/>
          <p:nvPr/>
        </p:nvSpPr>
        <p:spPr>
          <a:xfrm>
            <a:off x="7315200" y="1295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9" name="Line 44"/>
          <p:cNvSpPr/>
          <p:nvPr/>
        </p:nvSpPr>
        <p:spPr>
          <a:xfrm>
            <a:off x="7315200" y="761760"/>
            <a:ext cx="91440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60" name="Line 45"/>
          <p:cNvSpPr/>
          <p:nvPr/>
        </p:nvSpPr>
        <p:spPr>
          <a:xfrm flipV="1">
            <a:off x="7315200" y="761760"/>
            <a:ext cx="91440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61" name="Text Box 46"/>
          <p:cNvSpPr/>
          <p:nvPr/>
        </p:nvSpPr>
        <p:spPr>
          <a:xfrm>
            <a:off x="5188320" y="3124080"/>
            <a:ext cx="13194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3600" b="0" strike="noStrike" spc="-1">
                <a:solidFill>
                  <a:srgbClr val="FF3300"/>
                </a:solidFill>
                <a:latin typeface="Tahoma"/>
                <a:ea typeface="Tahoma"/>
              </a:rPr>
              <a:t>reject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862" name="Picture 1861"/>
          <p:cNvPicPr/>
          <p:nvPr/>
        </p:nvPicPr>
        <p:blipFill>
          <a:blip r:embed="rId3"/>
          <a:stretch/>
        </p:blipFill>
        <p:spPr>
          <a:xfrm>
            <a:off x="609480" y="5562720"/>
            <a:ext cx="482760" cy="584280"/>
          </a:xfrm>
          <a:prstGeom prst="rect">
            <a:avLst/>
          </a:prstGeom>
          <a:ln w="0">
            <a:noFill/>
          </a:ln>
        </p:spPr>
      </p:pic>
      <p:pic>
        <p:nvPicPr>
          <p:cNvPr id="1863" name="Picture 1862"/>
          <p:cNvPicPr/>
          <p:nvPr/>
        </p:nvPicPr>
        <p:blipFill>
          <a:blip r:embed="rId5"/>
          <a:stretch/>
        </p:blipFill>
        <p:spPr>
          <a:xfrm>
            <a:off x="26668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864" name="Picture 1863"/>
          <p:cNvPicPr/>
          <p:nvPr/>
        </p:nvPicPr>
        <p:blipFill>
          <a:blip r:embed="rId7"/>
          <a:stretch/>
        </p:blipFill>
        <p:spPr>
          <a:xfrm>
            <a:off x="38862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865" name="Picture 1864"/>
          <p:cNvPicPr/>
          <p:nvPr/>
        </p:nvPicPr>
        <p:blipFill>
          <a:blip r:embed="rId9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866" name="Picture 1865"/>
          <p:cNvPicPr/>
          <p:nvPr/>
        </p:nvPicPr>
        <p:blipFill>
          <a:blip r:embed="rId11"/>
          <a:stretch/>
        </p:blipFill>
        <p:spPr>
          <a:xfrm>
            <a:off x="58420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867" name="Picture 1866"/>
          <p:cNvPicPr/>
          <p:nvPr/>
        </p:nvPicPr>
        <p:blipFill>
          <a:blip r:embed="rId13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868" name="Picture 1867"/>
          <p:cNvPicPr/>
          <p:nvPr/>
        </p:nvPicPr>
        <p:blipFill>
          <a:blip r:embed="rId14"/>
          <a:stretch/>
        </p:blipFill>
        <p:spPr>
          <a:xfrm>
            <a:off x="838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869" name="Picture 1868"/>
          <p:cNvPicPr/>
          <p:nvPr/>
        </p:nvPicPr>
        <p:blipFill>
          <a:blip r:embed="rId14"/>
          <a:stretch/>
        </p:blipFill>
        <p:spPr>
          <a:xfrm>
            <a:off x="15238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870" name="Picture 1869"/>
          <p:cNvPicPr/>
          <p:nvPr/>
        </p:nvPicPr>
        <p:blipFill>
          <a:blip r:embed="rId17"/>
          <a:stretch/>
        </p:blipFill>
        <p:spPr>
          <a:xfrm>
            <a:off x="21337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1871" name="Picture 1870"/>
          <p:cNvPicPr/>
          <p:nvPr/>
        </p:nvPicPr>
        <p:blipFill>
          <a:blip r:embed="rId7"/>
          <a:stretch/>
        </p:blipFill>
        <p:spPr>
          <a:xfrm>
            <a:off x="533412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872" name="Picture 1871"/>
          <p:cNvPicPr/>
          <p:nvPr/>
        </p:nvPicPr>
        <p:blipFill>
          <a:blip r:embed="rId20"/>
          <a:stretch/>
        </p:blipFill>
        <p:spPr>
          <a:xfrm>
            <a:off x="1295280" y="54100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873" name="Picture 1872"/>
          <p:cNvPicPr/>
          <p:nvPr/>
        </p:nvPicPr>
        <p:blipFill>
          <a:blip r:embed="rId21"/>
          <a:stretch/>
        </p:blipFill>
        <p:spPr>
          <a:xfrm>
            <a:off x="6553080" y="54100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874" name="Picture 1873"/>
          <p:cNvPicPr/>
          <p:nvPr/>
        </p:nvPicPr>
        <p:blipFill>
          <a:blip r:embed="rId23"/>
          <a:stretch/>
        </p:blipFill>
        <p:spPr>
          <a:xfrm>
            <a:off x="7696080" y="20574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1875" name="Picture 1874"/>
          <p:cNvPicPr/>
          <p:nvPr/>
        </p:nvPicPr>
        <p:blipFill>
          <a:blip r:embed="rId14"/>
          <a:stretch/>
        </p:blipFill>
        <p:spPr>
          <a:xfrm>
            <a:off x="7620120" y="14479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1876" name="Picture 1875"/>
          <p:cNvPicPr/>
          <p:nvPr/>
        </p:nvPicPr>
        <p:blipFill>
          <a:blip r:embed="rId14"/>
          <a:stretch/>
        </p:blipFill>
        <p:spPr>
          <a:xfrm>
            <a:off x="7620120" y="83808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AC8FA1-6012-48B4-9721-5D31514F064A}" type="slidenum"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Text Box 2"/>
          <p:cNvSpPr/>
          <p:nvPr/>
        </p:nvSpPr>
        <p:spPr>
          <a:xfrm>
            <a:off x="497160" y="1523880"/>
            <a:ext cx="73713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The string           is rejected by the PDA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878" name="Object 3"/>
          <p:cNvGraphicFramePr/>
          <p:nvPr/>
        </p:nvGraphicFramePr>
        <p:xfrm>
          <a:off x="2425680" y="1452960"/>
          <a:ext cx="1142640" cy="72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879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425680" y="1452960"/>
                        <a:ext cx="1142640" cy="72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0" name="Oval 4"/>
          <p:cNvSpPr/>
          <p:nvPr/>
        </p:nvSpPr>
        <p:spPr>
          <a:xfrm>
            <a:off x="319104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1" name="Line 5"/>
          <p:cNvSpPr/>
          <p:nvPr/>
        </p:nvSpPr>
        <p:spPr>
          <a:xfrm>
            <a:off x="120960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2" name="Line 6"/>
          <p:cNvSpPr/>
          <p:nvPr/>
        </p:nvSpPr>
        <p:spPr>
          <a:xfrm>
            <a:off x="6391080" y="58672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3" name="Line 7"/>
          <p:cNvSpPr/>
          <p:nvPr/>
        </p:nvSpPr>
        <p:spPr>
          <a:xfrm>
            <a:off x="3800160" y="58672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4" name="Freeform 8"/>
          <p:cNvSpPr/>
          <p:nvPr/>
        </p:nvSpPr>
        <p:spPr>
          <a:xfrm>
            <a:off x="296244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5" name="Freeform 9"/>
          <p:cNvSpPr/>
          <p:nvPr/>
        </p:nvSpPr>
        <p:spPr>
          <a:xfrm>
            <a:off x="5553000" y="457200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6" name="Line 10"/>
          <p:cNvSpPr/>
          <p:nvPr/>
        </p:nvSpPr>
        <p:spPr>
          <a:xfrm>
            <a:off x="-9360" y="586728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7" name="Text Box 11"/>
          <p:cNvSpPr/>
          <p:nvPr/>
        </p:nvSpPr>
        <p:spPr>
          <a:xfrm>
            <a:off x="1955880" y="5221440"/>
            <a:ext cx="183960" cy="65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8" name="Oval 12"/>
          <p:cNvSpPr/>
          <p:nvPr/>
        </p:nvSpPr>
        <p:spPr>
          <a:xfrm>
            <a:off x="5238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9" name="Oval 13"/>
          <p:cNvSpPr/>
          <p:nvPr/>
        </p:nvSpPr>
        <p:spPr>
          <a:xfrm>
            <a:off x="44784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0" name="Oval 14"/>
          <p:cNvSpPr/>
          <p:nvPr/>
        </p:nvSpPr>
        <p:spPr>
          <a:xfrm>
            <a:off x="578160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1" name="Oval 15"/>
          <p:cNvSpPr/>
          <p:nvPr/>
        </p:nvSpPr>
        <p:spPr>
          <a:xfrm>
            <a:off x="8448840" y="55627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2" name="Oval 16"/>
          <p:cNvSpPr/>
          <p:nvPr/>
        </p:nvSpPr>
        <p:spPr>
          <a:xfrm>
            <a:off x="8372520" y="548640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893" name="Object 17"/>
          <p:cNvGraphicFramePr/>
          <p:nvPr/>
        </p:nvGraphicFramePr>
        <p:xfrm>
          <a:off x="266220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894" name="Object 1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6220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" name="Object 18"/>
          <p:cNvGraphicFramePr/>
          <p:nvPr/>
        </p:nvGraphicFramePr>
        <p:xfrm>
          <a:off x="3881520" y="54100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896" name="Object 18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881520" y="54100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7" name="Object 19"/>
          <p:cNvGraphicFramePr/>
          <p:nvPr/>
        </p:nvGraphicFramePr>
        <p:xfrm>
          <a:off x="604800" y="56386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898" name="Object 19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604800" y="56386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9" name="Object 20"/>
          <p:cNvGraphicFramePr/>
          <p:nvPr/>
        </p:nvGraphicFramePr>
        <p:xfrm>
          <a:off x="3303720" y="56451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900" name="Object 20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3303720" y="56451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1" name="Object 21"/>
          <p:cNvGraphicFramePr/>
          <p:nvPr/>
        </p:nvGraphicFramePr>
        <p:xfrm>
          <a:off x="5837400" y="56386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902" name="Object 21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5837400" y="56386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3" name="Object 22"/>
          <p:cNvGraphicFramePr/>
          <p:nvPr/>
        </p:nvGraphicFramePr>
        <p:xfrm>
          <a:off x="8510760" y="563256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904" name="Object 2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510760" y="563256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" name="Object 23"/>
          <p:cNvGraphicFramePr/>
          <p:nvPr/>
        </p:nvGraphicFramePr>
        <p:xfrm>
          <a:off x="5329080" y="41148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906" name="Object 23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29080" y="41148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7" name="Object 24"/>
          <p:cNvGraphicFramePr/>
          <p:nvPr/>
        </p:nvGraphicFramePr>
        <p:xfrm>
          <a:off x="1295280" y="54100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1908" name="Object 24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1295280" y="54100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9" name="Object 25"/>
          <p:cNvGraphicFramePr/>
          <p:nvPr/>
        </p:nvGraphicFramePr>
        <p:xfrm>
          <a:off x="6553080" y="54100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1910" name="Object 25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553080" y="54100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1" name="Text Box 26"/>
          <p:cNvSpPr/>
          <p:nvPr/>
        </p:nvSpPr>
        <p:spPr>
          <a:xfrm>
            <a:off x="397440" y="330120"/>
            <a:ext cx="70117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There is no accepting computation for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912" name="Object 27"/>
          <p:cNvGraphicFramePr/>
          <p:nvPr/>
        </p:nvGraphicFramePr>
        <p:xfrm>
          <a:off x="7367760" y="187920"/>
          <a:ext cx="1142640" cy="72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1913" name="Object 27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367760" y="187920"/>
                        <a:ext cx="1142640" cy="72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" name="Picture 1913"/>
          <p:cNvPicPr/>
          <p:nvPr/>
        </p:nvPicPr>
        <p:blipFill>
          <a:blip r:embed="rId3"/>
          <a:stretch/>
        </p:blipFill>
        <p:spPr>
          <a:xfrm>
            <a:off x="2425680" y="1447920"/>
            <a:ext cx="1143000" cy="723960"/>
          </a:xfrm>
          <a:prstGeom prst="rect">
            <a:avLst/>
          </a:prstGeom>
          <a:ln w="0">
            <a:noFill/>
          </a:ln>
        </p:spPr>
      </p:pic>
      <p:pic>
        <p:nvPicPr>
          <p:cNvPr id="1915" name="Picture 1914"/>
          <p:cNvPicPr/>
          <p:nvPr/>
        </p:nvPicPr>
        <p:blipFill>
          <a:blip r:embed="rId5"/>
          <a:stretch/>
        </p:blipFill>
        <p:spPr>
          <a:xfrm>
            <a:off x="265428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916" name="Picture 1915"/>
          <p:cNvPicPr/>
          <p:nvPr/>
        </p:nvPicPr>
        <p:blipFill>
          <a:blip r:embed="rId7"/>
          <a:stretch/>
        </p:blipFill>
        <p:spPr>
          <a:xfrm>
            <a:off x="3873600" y="54100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917" name="Picture 1916"/>
          <p:cNvPicPr/>
          <p:nvPr/>
        </p:nvPicPr>
        <p:blipFill>
          <a:blip r:embed="rId9"/>
          <a:stretch/>
        </p:blipFill>
        <p:spPr>
          <a:xfrm>
            <a:off x="596880" y="56386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918" name="Picture 1917"/>
          <p:cNvPicPr/>
          <p:nvPr/>
        </p:nvPicPr>
        <p:blipFill>
          <a:blip r:embed="rId11"/>
          <a:stretch/>
        </p:blipFill>
        <p:spPr>
          <a:xfrm>
            <a:off x="3301920" y="56386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919" name="Picture 1918"/>
          <p:cNvPicPr/>
          <p:nvPr/>
        </p:nvPicPr>
        <p:blipFill>
          <a:blip r:embed="rId13"/>
          <a:stretch/>
        </p:blipFill>
        <p:spPr>
          <a:xfrm>
            <a:off x="5829480" y="56386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920" name="Picture 1919"/>
          <p:cNvPicPr/>
          <p:nvPr/>
        </p:nvPicPr>
        <p:blipFill>
          <a:blip r:embed="rId14"/>
          <a:stretch/>
        </p:blipFill>
        <p:spPr>
          <a:xfrm>
            <a:off x="8508960" y="562608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1921" name="Picture 1920"/>
          <p:cNvPicPr/>
          <p:nvPr/>
        </p:nvPicPr>
        <p:blipFill>
          <a:blip r:embed="rId7"/>
          <a:stretch/>
        </p:blipFill>
        <p:spPr>
          <a:xfrm>
            <a:off x="5321160" y="41148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1922" name="Picture 1921"/>
          <p:cNvPicPr/>
          <p:nvPr/>
        </p:nvPicPr>
        <p:blipFill>
          <a:blip r:embed="rId17"/>
          <a:stretch/>
        </p:blipFill>
        <p:spPr>
          <a:xfrm>
            <a:off x="1295280" y="54100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923" name="Picture 1922"/>
          <p:cNvPicPr/>
          <p:nvPr/>
        </p:nvPicPr>
        <p:blipFill>
          <a:blip r:embed="rId19"/>
          <a:stretch/>
        </p:blipFill>
        <p:spPr>
          <a:xfrm>
            <a:off x="6553080" y="54100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924" name="Picture 1923"/>
          <p:cNvPicPr/>
          <p:nvPr/>
        </p:nvPicPr>
        <p:blipFill>
          <a:blip r:embed="rId3"/>
          <a:stretch/>
        </p:blipFill>
        <p:spPr>
          <a:xfrm>
            <a:off x="7365960" y="177840"/>
            <a:ext cx="1143000" cy="723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0EEECDD-E9BB-435A-BAC3-1D93D66B245F}" type="slidenum"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Another PDA example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1926" name="Line 3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7" name="Text Box 4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28" name="Object 5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929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0" name="Oval 6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1" name="Oval 7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32" name="Object 8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933" name="Object 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4" name="Object 9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935" name="Object 9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6" name="Freeform 10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37" name="Object 11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938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" name="Text Box 12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40" name="Object 13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941" name="Object 1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2" name="Oval 14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43" name="Object 15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944" name="Object 15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" name="Line 16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6" name="Line 17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7" name="Freeform 18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48" name="Object 19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949" name="Object 1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" name="Oval 20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1" name="Text Box 21"/>
          <p:cNvSpPr/>
          <p:nvPr/>
        </p:nvSpPr>
        <p:spPr>
          <a:xfrm>
            <a:off x="165960" y="1905120"/>
            <a:ext cx="20800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PDA       : 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952" name="Object 22"/>
          <p:cNvGraphicFramePr/>
          <p:nvPr/>
        </p:nvGraphicFramePr>
        <p:xfrm>
          <a:off x="1198440" y="1969200"/>
          <a:ext cx="5443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953" name="Object 22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1198440" y="1969200"/>
                        <a:ext cx="544320" cy="393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" name="Object 23"/>
          <p:cNvGraphicFramePr/>
          <p:nvPr/>
        </p:nvGraphicFramePr>
        <p:xfrm>
          <a:off x="2819520" y="1752480"/>
          <a:ext cx="5652720" cy="82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955" name="Object 2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819520" y="1752480"/>
                        <a:ext cx="5652720" cy="8265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56" name="Picture 1955"/>
          <p:cNvPicPr/>
          <p:nvPr/>
        </p:nvPicPr>
        <p:blipFill>
          <a:blip r:embed="rId3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1957" name="Picture 1956"/>
          <p:cNvPicPr/>
          <p:nvPr/>
        </p:nvPicPr>
        <p:blipFill>
          <a:blip r:embed="rId5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1958" name="Picture 1957"/>
          <p:cNvPicPr/>
          <p:nvPr/>
        </p:nvPicPr>
        <p:blipFill>
          <a:blip r:embed="rId7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1959" name="Picture 1958"/>
          <p:cNvPicPr/>
          <p:nvPr/>
        </p:nvPicPr>
        <p:blipFill>
          <a:blip r:embed="rId9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1960" name="Picture 1959"/>
          <p:cNvPicPr/>
          <p:nvPr/>
        </p:nvPicPr>
        <p:blipFill>
          <a:blip r:embed="rId11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1961" name="Picture 1960"/>
          <p:cNvPicPr/>
          <p:nvPr/>
        </p:nvPicPr>
        <p:blipFill>
          <a:blip r:embed="rId13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1962" name="Picture 1961"/>
          <p:cNvPicPr/>
          <p:nvPr/>
        </p:nvPicPr>
        <p:blipFill>
          <a:blip r:embed="rId14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1963" name="Picture 1962"/>
          <p:cNvPicPr/>
          <p:nvPr/>
        </p:nvPicPr>
        <p:blipFill>
          <a:blip r:embed="rId16"/>
          <a:stretch/>
        </p:blipFill>
        <p:spPr>
          <a:xfrm>
            <a:off x="1193760" y="1968480"/>
            <a:ext cx="533520" cy="393840"/>
          </a:xfrm>
          <a:prstGeom prst="rect">
            <a:avLst/>
          </a:prstGeom>
          <a:ln w="0">
            <a:noFill/>
          </a:ln>
        </p:spPr>
      </p:pic>
      <p:pic>
        <p:nvPicPr>
          <p:cNvPr id="1964" name="Picture 1963"/>
          <p:cNvPicPr/>
          <p:nvPr/>
        </p:nvPicPr>
        <p:blipFill>
          <a:blip r:embed="rId18"/>
          <a:stretch/>
        </p:blipFill>
        <p:spPr>
          <a:xfrm>
            <a:off x="2819520" y="1752480"/>
            <a:ext cx="5651640" cy="825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ED1177B-068C-4EFE-A0C4-2763E25015FB}" type="slidenum"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Line 3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6" name="Text Box 4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67" name="Object 5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1968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" name="Oval 6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0" name="Oval 7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71" name="Object 8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972" name="Object 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3" name="Object 9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1974" name="Object 9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5" name="Freeform 10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76" name="Object 11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1977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8" name="Text Box 12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79" name="Object 13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1980" name="Object 1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1" name="Oval 14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82" name="Object 15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1983" name="Object 15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4" name="Line 16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5" name="Line 17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6" name="Freeform 18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87" name="Object 19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988" name="Object 1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9" name="Oval 20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1990" name="Object 23"/>
          <p:cNvGraphicFramePr/>
          <p:nvPr/>
        </p:nvGraphicFramePr>
        <p:xfrm>
          <a:off x="3446640" y="0"/>
          <a:ext cx="5222520" cy="76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1991" name="Object 23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3446640" y="0"/>
                        <a:ext cx="5222520" cy="763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" name="Text Box 25"/>
          <p:cNvSpPr/>
          <p:nvPr/>
        </p:nvSpPr>
        <p:spPr>
          <a:xfrm>
            <a:off x="162720" y="152280"/>
            <a:ext cx="21715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3399"/>
                </a:solidFill>
                <a:latin typeface="Tahoma"/>
                <a:ea typeface="Tahoma"/>
              </a:rPr>
              <a:t>Basic Idea: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93" name="Text Box 31"/>
          <p:cNvSpPr/>
          <p:nvPr/>
        </p:nvSpPr>
        <p:spPr>
          <a:xfrm>
            <a:off x="162720" y="1578780"/>
            <a:ext cx="3094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Font typeface="StarSymbol"/>
              <a:buAutoNum type="arabicPeriod"/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Push </a:t>
            </a:r>
            <a:r>
              <a:rPr lang="en-US" sz="3200" b="0" i="1" strike="noStrike" spc="-1" dirty="0">
                <a:solidFill>
                  <a:srgbClr val="000000"/>
                </a:solidFill>
                <a:latin typeface="Tahoma"/>
                <a:ea typeface="Tahoma"/>
              </a:rPr>
              <a:t>v</a:t>
            </a: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3333CC"/>
                </a:solidFill>
                <a:latin typeface="Tahoma"/>
                <a:ea typeface="Tahoma"/>
              </a:rPr>
              <a:t>    on stack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94" name="Text Box 32"/>
          <p:cNvSpPr/>
          <p:nvPr/>
        </p:nvSpPr>
        <p:spPr>
          <a:xfrm>
            <a:off x="2527560" y="1828800"/>
            <a:ext cx="2072160" cy="171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2. Guess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  middle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  of 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95" name="Text Box 33"/>
          <p:cNvSpPr/>
          <p:nvPr/>
        </p:nvSpPr>
        <p:spPr>
          <a:xfrm>
            <a:off x="5076720" y="1523880"/>
            <a:ext cx="397296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3. Match      on input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  with </a:t>
            </a:r>
            <a:r>
              <a:rPr lang="en-US" sz="3200" b="0" i="1" strike="noStrike" spc="-1">
                <a:solidFill>
                  <a:srgbClr val="000000"/>
                </a:solidFill>
                <a:latin typeface="Tahoma"/>
                <a:ea typeface="Tahoma"/>
              </a:rPr>
              <a:t>v</a:t>
            </a: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on stack 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996" name="Object 34"/>
          <p:cNvGraphicFramePr/>
          <p:nvPr/>
        </p:nvGraphicFramePr>
        <p:xfrm>
          <a:off x="6807240" y="1480680"/>
          <a:ext cx="642600" cy="68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1997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807240" y="1480680"/>
                        <a:ext cx="642600" cy="685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8" name="Line 36"/>
          <p:cNvSpPr/>
          <p:nvPr/>
        </p:nvSpPr>
        <p:spPr>
          <a:xfrm>
            <a:off x="914400" y="2819160"/>
            <a:ext cx="360" cy="76212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9" name="Line 37"/>
          <p:cNvSpPr/>
          <p:nvPr/>
        </p:nvSpPr>
        <p:spPr>
          <a:xfrm flipH="1">
            <a:off x="2895480" y="3809880"/>
            <a:ext cx="457200" cy="190512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00" name="Line 38"/>
          <p:cNvSpPr/>
          <p:nvPr/>
        </p:nvSpPr>
        <p:spPr>
          <a:xfrm flipH="1">
            <a:off x="5257800" y="2590560"/>
            <a:ext cx="1295280" cy="99072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01" name="Text Box 39"/>
          <p:cNvSpPr/>
          <p:nvPr/>
        </p:nvSpPr>
        <p:spPr>
          <a:xfrm>
            <a:off x="6636240" y="3657600"/>
            <a:ext cx="17308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4. Match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    found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02" name="Line 40"/>
          <p:cNvSpPr/>
          <p:nvPr/>
        </p:nvSpPr>
        <p:spPr>
          <a:xfrm flipH="1">
            <a:off x="6887880" y="4952880"/>
            <a:ext cx="533520" cy="762120"/>
          </a:xfrm>
          <a:prstGeom prst="line">
            <a:avLst/>
          </a:prstGeom>
          <a:ln w="38100">
            <a:solidFill>
              <a:srgbClr val="3333CC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03" name="Picture 2002"/>
          <p:cNvPicPr/>
          <p:nvPr/>
        </p:nvPicPr>
        <p:blipFill>
          <a:blip r:embed="rId3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004" name="Picture 2003"/>
          <p:cNvPicPr/>
          <p:nvPr/>
        </p:nvPicPr>
        <p:blipFill>
          <a:blip r:embed="rId5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005" name="Picture 2004"/>
          <p:cNvPicPr/>
          <p:nvPr/>
        </p:nvPicPr>
        <p:blipFill>
          <a:blip r:embed="rId7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006" name="Picture 2005"/>
          <p:cNvPicPr/>
          <p:nvPr/>
        </p:nvPicPr>
        <p:blipFill>
          <a:blip r:embed="rId9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007" name="Picture 2006"/>
          <p:cNvPicPr/>
          <p:nvPr/>
        </p:nvPicPr>
        <p:blipFill>
          <a:blip r:embed="rId11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008" name="Picture 2007"/>
          <p:cNvPicPr/>
          <p:nvPr/>
        </p:nvPicPr>
        <p:blipFill>
          <a:blip r:embed="rId13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009" name="Picture 2008"/>
          <p:cNvPicPr/>
          <p:nvPr/>
        </p:nvPicPr>
        <p:blipFill>
          <a:blip r:embed="rId14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010" name="Picture 2009"/>
          <p:cNvPicPr/>
          <p:nvPr/>
        </p:nvPicPr>
        <p:blipFill>
          <a:blip r:embed="rId16"/>
          <a:stretch/>
        </p:blipFill>
        <p:spPr>
          <a:xfrm>
            <a:off x="3441600" y="0"/>
            <a:ext cx="5219640" cy="762120"/>
          </a:xfrm>
          <a:prstGeom prst="rect">
            <a:avLst/>
          </a:prstGeom>
          <a:ln w="0">
            <a:noFill/>
          </a:ln>
        </p:spPr>
      </p:pic>
      <p:pic>
        <p:nvPicPr>
          <p:cNvPr id="2011" name="Picture 2010"/>
          <p:cNvPicPr/>
          <p:nvPr/>
        </p:nvPicPr>
        <p:blipFill>
          <a:blip r:embed="rId18"/>
          <a:stretch/>
        </p:blipFill>
        <p:spPr>
          <a:xfrm>
            <a:off x="6807240" y="1473120"/>
            <a:ext cx="635040" cy="685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566168F-2EC1-4638-8312-8EA702020BD0}" type="slidenum"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Oval 2"/>
          <p:cNvSpPr/>
          <p:nvPr/>
        </p:nvSpPr>
        <p:spPr>
          <a:xfrm>
            <a:off x="106668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3" name="Text Box 3"/>
          <p:cNvSpPr/>
          <p:nvPr/>
        </p:nvSpPr>
        <p:spPr>
          <a:xfrm>
            <a:off x="81000" y="0"/>
            <a:ext cx="3704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Execution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14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15" name="Line 5"/>
          <p:cNvSpPr/>
          <p:nvPr/>
        </p:nvSpPr>
        <p:spPr>
          <a:xfrm flipV="1">
            <a:off x="549000" y="232236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6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0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17" name="Rectangle 7"/>
          <p:cNvSpPr/>
          <p:nvPr/>
        </p:nvSpPr>
        <p:spPr>
          <a:xfrm>
            <a:off x="7467480" y="236232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8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019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020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1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2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23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024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5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26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027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029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31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032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3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34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035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6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037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9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0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41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042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3" name="Oval 25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4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5" name="Rectangle 27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6" name="Line 28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7" name="Line 29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8" name="Line 30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49" name="Object 31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050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2"/>
          <p:cNvGraphicFramePr/>
          <p:nvPr/>
        </p:nvGraphicFramePr>
        <p:xfrm>
          <a:off x="297180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052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97180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3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054" name="Object 33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34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056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35"/>
          <p:cNvSpPr/>
          <p:nvPr/>
        </p:nvSpPr>
        <p:spPr>
          <a:xfrm flipH="1">
            <a:off x="8381880" y="2666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58" name="Picture 2057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059" name="Picture 2058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060" name="Picture 2059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061" name="Picture 2060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062" name="Picture 2061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063" name="Picture 2062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064" name="Picture 2063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065" name="Picture 2064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066" name="Picture 2065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067" name="Picture 2066"/>
          <p:cNvPicPr/>
          <p:nvPr/>
        </p:nvPicPr>
        <p:blipFill>
          <a:blip r:embed="rId18"/>
          <a:stretch/>
        </p:blipFill>
        <p:spPr>
          <a:xfrm>
            <a:off x="297180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068" name="Picture 2067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069" name="Picture 2068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0B5166-42C8-45F3-92AC-BA682D6DD5F4}" type="slidenum"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Oval 2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1" name="Oval 3"/>
          <p:cNvSpPr/>
          <p:nvPr/>
        </p:nvSpPr>
        <p:spPr>
          <a:xfrm>
            <a:off x="304920" y="35053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2" name="Rectangle 4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3" name="Line 5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4" name="Line 6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5" name="Line 7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6" name="Text Box 8"/>
          <p:cNvSpPr/>
          <p:nvPr/>
        </p:nvSpPr>
        <p:spPr>
          <a:xfrm>
            <a:off x="549720" y="79848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077" name="Object 9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078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" name="Object 10"/>
          <p:cNvGraphicFramePr/>
          <p:nvPr/>
        </p:nvGraphicFramePr>
        <p:xfrm>
          <a:off x="297180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080" name="Object 1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97180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1" name="Object 11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0" imgH="0" progId="Equation.3">
                  <p:embed/>
                </p:oleObj>
              </mc:Choice>
              <mc:Fallback>
                <p:oleObj r:id="rId5" imgW="0" imgH="0" progId="Equation.3">
                  <p:embed/>
                  <p:pic>
                    <p:nvPicPr>
                      <p:cNvPr id="2082" name="Object 11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3" name="Line 12"/>
          <p:cNvSpPr/>
          <p:nvPr/>
        </p:nvSpPr>
        <p:spPr>
          <a:xfrm flipV="1">
            <a:off x="9903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84" name="Text Box 13"/>
          <p:cNvSpPr/>
          <p:nvPr/>
        </p:nvSpPr>
        <p:spPr>
          <a:xfrm>
            <a:off x="4132080" y="112680"/>
            <a:ext cx="14140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85" name="Rectangle 14"/>
          <p:cNvSpPr/>
          <p:nvPr/>
        </p:nvSpPr>
        <p:spPr>
          <a:xfrm>
            <a:off x="7467480" y="1828800"/>
            <a:ext cx="914040" cy="117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86" name="Text Box 15"/>
          <p:cNvSpPr/>
          <p:nvPr/>
        </p:nvSpPr>
        <p:spPr>
          <a:xfrm>
            <a:off x="7240320" y="320040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087" name="Object 16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2088" name="Object 16"/>
                      <p:cNvPicPr/>
                      <p:nvPr/>
                    </p:nvPicPr>
                    <p:blipFill>
                      <a:blip r:embed="rId8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" name="Line 17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90" name="Text Box 18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91" name="Object 19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2092" name="Object 19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3" name="Oval 20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94" name="Object 21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2095" name="Object 21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6" name="Object 22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097" name="Object 22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8" name="Freeform 23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099" name="Object 24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2100" name="Object 24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1" name="Text Box 25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02" name="Object 26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2103" name="Object 26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4" name="Object 27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2105" name="Object 27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" name="Line 28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07" name="Line 29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08" name="Freeform 30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09" name="Object 31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110" name="Object 31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1" name="Oval 3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2" name="Oval 33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3" name="Line 34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14" name="Object 35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2115" name="Object 3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6" name="Object 36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117" name="Object 36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8" name="Line 37"/>
          <p:cNvSpPr/>
          <p:nvPr/>
        </p:nvSpPr>
        <p:spPr>
          <a:xfrm flipH="1">
            <a:off x="8381880" y="21333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119" name="Picture 2118"/>
          <p:cNvPicPr/>
          <p:nvPr/>
        </p:nvPicPr>
        <p:blipFill>
          <a:blip r:embed="rId3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120" name="Picture 2119"/>
          <p:cNvPicPr/>
          <p:nvPr/>
        </p:nvPicPr>
        <p:blipFill>
          <a:blip r:embed="rId3"/>
          <a:stretch/>
        </p:blipFill>
        <p:spPr>
          <a:xfrm>
            <a:off x="297180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121" name="Picture 2120"/>
          <p:cNvPicPr/>
          <p:nvPr/>
        </p:nvPicPr>
        <p:blipFill>
          <a:blip r:embed="rId6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122" name="Picture 2121"/>
          <p:cNvPicPr/>
          <p:nvPr/>
        </p:nvPicPr>
        <p:blipFill>
          <a:blip r:embed="rId8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123" name="Picture 2122"/>
          <p:cNvPicPr/>
          <p:nvPr/>
        </p:nvPicPr>
        <p:blipFill>
          <a:blip r:embed="rId10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124" name="Picture 2123"/>
          <p:cNvPicPr/>
          <p:nvPr/>
        </p:nvPicPr>
        <p:blipFill>
          <a:blip r:embed="rId12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125" name="Picture 2124"/>
          <p:cNvPicPr/>
          <p:nvPr/>
        </p:nvPicPr>
        <p:blipFill>
          <a:blip r:embed="rId13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126" name="Picture 2125"/>
          <p:cNvPicPr/>
          <p:nvPr/>
        </p:nvPicPr>
        <p:blipFill>
          <a:blip r:embed="rId15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127" name="Picture 2126"/>
          <p:cNvPicPr/>
          <p:nvPr/>
        </p:nvPicPr>
        <p:blipFill>
          <a:blip r:embed="rId17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128" name="Picture 2127"/>
          <p:cNvPicPr/>
          <p:nvPr/>
        </p:nvPicPr>
        <p:blipFill>
          <a:blip r:embed="rId19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129" name="Picture 2128"/>
          <p:cNvPicPr/>
          <p:nvPr/>
        </p:nvPicPr>
        <p:blipFill>
          <a:blip r:embed="rId21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130" name="Picture 2129"/>
          <p:cNvPicPr/>
          <p:nvPr/>
        </p:nvPicPr>
        <p:blipFill>
          <a:blip r:embed="rId3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131" name="Picture 2130"/>
          <p:cNvPicPr/>
          <p:nvPr/>
        </p:nvPicPr>
        <p:blipFill>
          <a:blip r:embed="rId6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4F81638-BED0-408A-9FA7-E3180708156C}" type="slidenum"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Tahoma"/>
                <a:ea typeface="Tahoma"/>
              </a:rPr>
              <a:t>Basic Structure of PDA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51753" y="838080"/>
            <a:ext cx="7960888" cy="5486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 PDA can be formally described as a 7-tuple (Q, ∑, S, δ, q</a:t>
            </a:r>
            <a:r>
              <a:rPr lang="en-US" sz="2000" b="0" strike="noStrike" spc="-1" baseline="-25000" dirty="0">
                <a:solidFill>
                  <a:srgbClr val="000000"/>
                </a:solidFill>
                <a:latin typeface="Tahoma"/>
                <a:ea typeface="Tahoma"/>
              </a:rPr>
              <a:t>0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lang="en-US" sz="2000" b="0" strike="noStrike" spc="-1" dirty="0">
                <a:solidFill>
                  <a:srgbClr val="FF0000"/>
                </a:solidFill>
                <a:latin typeface="Tahoma"/>
                <a:ea typeface="Tahoma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, F) −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Q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the finite number of states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∑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input alphabet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S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stack symbols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δ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the transition function: Q × (∑ ∪ {ε}) × S × Q × S*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q</a:t>
            </a:r>
            <a:r>
              <a:rPr lang="en-US" sz="2000" b="1" strike="noStrike" spc="-1" baseline="-25000" dirty="0">
                <a:solidFill>
                  <a:srgbClr val="000000"/>
                </a:solidFill>
                <a:latin typeface="Tahoma"/>
                <a:ea typeface="Tahoma"/>
              </a:rPr>
              <a:t>0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the initial state (q</a:t>
            </a:r>
            <a:r>
              <a:rPr lang="en-US" sz="2000" b="0" strike="noStrike" spc="-1" baseline="-25000" dirty="0">
                <a:solidFill>
                  <a:srgbClr val="000000"/>
                </a:solidFill>
                <a:latin typeface="Tahoma"/>
                <a:ea typeface="Tahoma"/>
              </a:rPr>
              <a:t>0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∈ Q)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the initial stack top symbol (I ∈ S)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F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is a set of accepting states (F ∈ Q)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diagram shows a transition in a PDA from a state q</a:t>
            </a:r>
            <a:r>
              <a:rPr lang="en-US" sz="2000" b="0" strike="noStrike" spc="-1" baseline="-25000" dirty="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state q</a:t>
            </a:r>
            <a:r>
              <a:rPr lang="en-US" sz="2000" b="0" strike="noStrike" spc="-1" baseline="-25000" dirty="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lang="en-US" sz="20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, labeled as a , b → c</a:t>
            </a:r>
            <a:endParaRPr lang="en-US" sz="2000" b="0" strike="noStrike" spc="-1" dirty="0">
              <a:solidFill>
                <a:srgbClr val="3333CC"/>
              </a:solidFill>
              <a:latin typeface="Comic Sans MS"/>
            </a:endParaRPr>
          </a:p>
        </p:txBody>
      </p:sp>
      <p:pic>
        <p:nvPicPr>
          <p:cNvPr id="220" name="Picture 5"/>
          <p:cNvPicPr/>
          <p:nvPr/>
        </p:nvPicPr>
        <p:blipFill>
          <a:blip r:embed="rId2"/>
          <a:stretch/>
        </p:blipFill>
        <p:spPr>
          <a:xfrm>
            <a:off x="4724280" y="4267080"/>
            <a:ext cx="3888360" cy="2361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56FCF5-2E98-49B3-AC85-784472D241DD}" type="slidenum"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Oval 2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3" name="Oval 3"/>
          <p:cNvSpPr/>
          <p:nvPr/>
        </p:nvSpPr>
        <p:spPr>
          <a:xfrm>
            <a:off x="304920" y="411480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4" name="Text Box 4"/>
          <p:cNvSpPr/>
          <p:nvPr/>
        </p:nvSpPr>
        <p:spPr>
          <a:xfrm>
            <a:off x="549720" y="79848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35" name="Line 5"/>
          <p:cNvSpPr/>
          <p:nvPr/>
        </p:nvSpPr>
        <p:spPr>
          <a:xfrm flipV="1">
            <a:off x="16761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6" name="Text Box 6"/>
          <p:cNvSpPr/>
          <p:nvPr/>
        </p:nvSpPr>
        <p:spPr>
          <a:xfrm>
            <a:off x="4132080" y="11268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37" name="Rectangle 7"/>
          <p:cNvSpPr/>
          <p:nvPr/>
        </p:nvSpPr>
        <p:spPr>
          <a:xfrm>
            <a:off x="7467480" y="1219320"/>
            <a:ext cx="914040" cy="1788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8" name="Text Box 8"/>
          <p:cNvSpPr/>
          <p:nvPr/>
        </p:nvSpPr>
        <p:spPr>
          <a:xfrm>
            <a:off x="7240320" y="320040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139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140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1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2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43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144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5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46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147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8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149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51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152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54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155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157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8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9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0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61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162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3" name="Oval 25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4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5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66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167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8" name="Rectangle 29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9" name="Line 30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0" name="Line 31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1" name="Line 32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72" name="Object 33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173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" name="Object 34"/>
          <p:cNvGraphicFramePr/>
          <p:nvPr/>
        </p:nvGraphicFramePr>
        <p:xfrm>
          <a:off x="297180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175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97180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6" name="Object 35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177" name="Object 35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8" name="Object 36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179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0" name="Line 37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81" name="Object 38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2182" name="Object 38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3" name="Line 39"/>
          <p:cNvSpPr/>
          <p:nvPr/>
        </p:nvSpPr>
        <p:spPr>
          <a:xfrm flipH="1">
            <a:off x="8381880" y="1523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184" name="Picture 2183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185" name="Picture 2184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186" name="Picture 2185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187" name="Picture 2186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188" name="Picture 2187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189" name="Picture 2188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190" name="Picture 2189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191" name="Picture 2190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192" name="Picture 2191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193" name="Picture 2192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194" name="Picture 2193"/>
          <p:cNvPicPr/>
          <p:nvPr/>
        </p:nvPicPr>
        <p:blipFill>
          <a:blip r:embed="rId18"/>
          <a:stretch/>
        </p:blipFill>
        <p:spPr>
          <a:xfrm>
            <a:off x="297180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195" name="Picture 2194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196" name="Picture 2195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197" name="Picture 2196"/>
          <p:cNvPicPr/>
          <p:nvPr/>
        </p:nvPicPr>
        <p:blipFill>
          <a:blip r:embed="rId21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61F8FD-79ED-419B-B779-9D446982410F}" type="slidenum"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Oval 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9" name="Oval 3"/>
          <p:cNvSpPr/>
          <p:nvPr/>
        </p:nvSpPr>
        <p:spPr>
          <a:xfrm>
            <a:off x="1828800" y="563868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0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01" name="Line 5"/>
          <p:cNvSpPr/>
          <p:nvPr/>
        </p:nvSpPr>
        <p:spPr>
          <a:xfrm flipV="1">
            <a:off x="16761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2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03" name="Rectangle 7"/>
          <p:cNvSpPr/>
          <p:nvPr/>
        </p:nvSpPr>
        <p:spPr>
          <a:xfrm>
            <a:off x="7467480" y="1219320"/>
            <a:ext cx="914040" cy="1788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4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205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206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7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8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09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210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12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213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4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215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6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17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218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9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20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221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223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4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25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26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27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228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9" name="Oval 25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0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1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32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233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4" name="Rectangle 29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5" name="Line 30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6" name="Line 31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7" name="Line 32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38" name="Object 33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239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0" name="Object 34"/>
          <p:cNvGraphicFramePr/>
          <p:nvPr/>
        </p:nvGraphicFramePr>
        <p:xfrm>
          <a:off x="297180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241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97180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" name="Object 35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243" name="Object 35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4" name="Object 36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245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6" name="Line 37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47" name="Object 38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2248" name="Object 38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9" name="Line 40"/>
          <p:cNvSpPr/>
          <p:nvPr/>
        </p:nvSpPr>
        <p:spPr>
          <a:xfrm flipH="1">
            <a:off x="2895480" y="3200400"/>
            <a:ext cx="914400" cy="2133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0" name="Text Box 41"/>
          <p:cNvSpPr/>
          <p:nvPr/>
        </p:nvSpPr>
        <p:spPr>
          <a:xfrm>
            <a:off x="3522960" y="1981080"/>
            <a:ext cx="34074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Guess the middle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of string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51" name="Line 42"/>
          <p:cNvSpPr/>
          <p:nvPr/>
        </p:nvSpPr>
        <p:spPr>
          <a:xfrm flipH="1">
            <a:off x="8381880" y="1523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252" name="Picture 2251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253" name="Picture 2252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254" name="Picture 2253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255" name="Picture 2254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256" name="Picture 2255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257" name="Picture 2256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258" name="Picture 2257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259" name="Picture 2258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260" name="Picture 2259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261" name="Picture 2260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262" name="Picture 2261"/>
          <p:cNvPicPr/>
          <p:nvPr/>
        </p:nvPicPr>
        <p:blipFill>
          <a:blip r:embed="rId18"/>
          <a:stretch/>
        </p:blipFill>
        <p:spPr>
          <a:xfrm>
            <a:off x="297180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263" name="Picture 2262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264" name="Picture 2263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265" name="Picture 2264"/>
          <p:cNvPicPr/>
          <p:nvPr/>
        </p:nvPicPr>
        <p:blipFill>
          <a:blip r:embed="rId21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528392-4D57-4B93-9BD7-C15AD922D448}" type="slidenum"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Oval 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7" name="Oval 3"/>
          <p:cNvSpPr/>
          <p:nvPr/>
        </p:nvSpPr>
        <p:spPr>
          <a:xfrm>
            <a:off x="3886200" y="426708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8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69" name="Line 5"/>
          <p:cNvSpPr/>
          <p:nvPr/>
        </p:nvSpPr>
        <p:spPr>
          <a:xfrm flipV="1">
            <a:off x="23619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0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71" name="Rectangle 7"/>
          <p:cNvSpPr/>
          <p:nvPr/>
        </p:nvSpPr>
        <p:spPr>
          <a:xfrm>
            <a:off x="7467480" y="1219320"/>
            <a:ext cx="914040" cy="1788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2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273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274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5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6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77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278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9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80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281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283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85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286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7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88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289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0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291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3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4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295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296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7" name="Oval 25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8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9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00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301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2" name="Rectangle 29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3" name="Line 30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4" name="Line 31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5" name="Line 32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06" name="Object 33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307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8" name="Object 34"/>
          <p:cNvGraphicFramePr/>
          <p:nvPr/>
        </p:nvGraphicFramePr>
        <p:xfrm>
          <a:off x="297180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309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97180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0" name="Object 35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311" name="Object 35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2" name="Object 36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313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" name="Line 37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15" name="Object 38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2316" name="Object 38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7" name="Line 39"/>
          <p:cNvSpPr/>
          <p:nvPr/>
        </p:nvSpPr>
        <p:spPr>
          <a:xfrm>
            <a:off x="7467480" y="12189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18" name="Line 40"/>
          <p:cNvSpPr/>
          <p:nvPr/>
        </p:nvSpPr>
        <p:spPr>
          <a:xfrm flipH="1">
            <a:off x="7467480" y="12189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19" name="Line 41"/>
          <p:cNvSpPr/>
          <p:nvPr/>
        </p:nvSpPr>
        <p:spPr>
          <a:xfrm flipH="1">
            <a:off x="8381880" y="21333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320" name="Picture 2319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321" name="Picture 2320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322" name="Picture 2321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323" name="Picture 2322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324" name="Picture 2323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325" name="Picture 2324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326" name="Picture 2325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327" name="Picture 2326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328" name="Picture 2327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329" name="Picture 2328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330" name="Picture 2329"/>
          <p:cNvPicPr/>
          <p:nvPr/>
        </p:nvPicPr>
        <p:blipFill>
          <a:blip r:embed="rId18"/>
          <a:stretch/>
        </p:blipFill>
        <p:spPr>
          <a:xfrm>
            <a:off x="297180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331" name="Picture 2330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332" name="Picture 2331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333" name="Picture 2332"/>
          <p:cNvPicPr/>
          <p:nvPr/>
        </p:nvPicPr>
        <p:blipFill>
          <a:blip r:embed="rId21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B55F23-10F7-4D23-A861-716C7F90B033}" type="slidenum"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Oval 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35" name="Oval 3"/>
          <p:cNvSpPr/>
          <p:nvPr/>
        </p:nvSpPr>
        <p:spPr>
          <a:xfrm>
            <a:off x="3886200" y="358128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36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37" name="Line 5"/>
          <p:cNvSpPr/>
          <p:nvPr/>
        </p:nvSpPr>
        <p:spPr>
          <a:xfrm flipV="1">
            <a:off x="30477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38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39" name="Rectangle 7"/>
          <p:cNvSpPr/>
          <p:nvPr/>
        </p:nvSpPr>
        <p:spPr>
          <a:xfrm>
            <a:off x="7467480" y="1828800"/>
            <a:ext cx="914040" cy="117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0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341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342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3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4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45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346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7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48" name="Object 14"/>
          <p:cNvGraphicFramePr/>
          <p:nvPr/>
        </p:nvGraphicFramePr>
        <p:xfrm>
          <a:off x="4672080" y="6045120"/>
          <a:ext cx="40608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349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72080" y="6045120"/>
                        <a:ext cx="406080" cy="571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0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351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53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354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56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357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359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1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2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63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364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" name="Oval 25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6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7" name="Rectangle 27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8" name="Line 28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9" name="Line 29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0" name="Line 30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71" name="Object 31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372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" name="Object 32"/>
          <p:cNvGraphicFramePr/>
          <p:nvPr/>
        </p:nvGraphicFramePr>
        <p:xfrm>
          <a:off x="297180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374" name="Object 3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297180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" name="Object 33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376" name="Object 33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" name="Object 34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378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9" name="Line 35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380" name="Object 36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381" name="Object 36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2" name="Line 37"/>
          <p:cNvSpPr/>
          <p:nvPr/>
        </p:nvSpPr>
        <p:spPr>
          <a:xfrm>
            <a:off x="7467480" y="18288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3" name="Line 38"/>
          <p:cNvSpPr/>
          <p:nvPr/>
        </p:nvSpPr>
        <p:spPr>
          <a:xfrm flipH="1">
            <a:off x="7467480" y="18288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4" name="Line 39"/>
          <p:cNvSpPr/>
          <p:nvPr/>
        </p:nvSpPr>
        <p:spPr>
          <a:xfrm flipH="1">
            <a:off x="8381880" y="2666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385" name="Picture 2384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386" name="Picture 2385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387" name="Picture 2386"/>
          <p:cNvPicPr/>
          <p:nvPr/>
        </p:nvPicPr>
        <p:blipFill>
          <a:blip r:embed="rId7"/>
          <a:stretch/>
        </p:blipFill>
        <p:spPr>
          <a:xfrm>
            <a:off x="4660920" y="6045120"/>
            <a:ext cx="406440" cy="571680"/>
          </a:xfrm>
          <a:prstGeom prst="rect">
            <a:avLst/>
          </a:prstGeom>
          <a:ln w="0">
            <a:noFill/>
          </a:ln>
        </p:spPr>
      </p:pic>
      <p:pic>
        <p:nvPicPr>
          <p:cNvPr id="2388" name="Picture 2387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389" name="Picture 2388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390" name="Picture 2389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391" name="Picture 2390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392" name="Picture 2391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393" name="Picture 2392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394" name="Picture 2393"/>
          <p:cNvPicPr/>
          <p:nvPr/>
        </p:nvPicPr>
        <p:blipFill>
          <a:blip r:embed="rId18"/>
          <a:stretch/>
        </p:blipFill>
        <p:spPr>
          <a:xfrm>
            <a:off x="297180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395" name="Picture 2394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396" name="Picture 2395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397" name="Picture 2396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459B3F-704B-428E-9EB2-1D2BF9D64A34}" type="slidenum"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Oval 2"/>
          <p:cNvSpPr/>
          <p:nvPr/>
        </p:nvSpPr>
        <p:spPr>
          <a:xfrm>
            <a:off x="5410080" y="571500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9" name="Text Box 3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00" name="Line 4"/>
          <p:cNvSpPr/>
          <p:nvPr/>
        </p:nvSpPr>
        <p:spPr>
          <a:xfrm flipV="1">
            <a:off x="30477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1" name="Text Box 5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6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02" name="Rectangle 6"/>
          <p:cNvSpPr/>
          <p:nvPr/>
        </p:nvSpPr>
        <p:spPr>
          <a:xfrm>
            <a:off x="7467480" y="2438280"/>
            <a:ext cx="914040" cy="569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3" name="Text Box 7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404" name="Object 8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405" name="Object 8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" name="Line 9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7" name="Text Box 10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08" name="Object 11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409" name="Object 1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0" name="Oval 12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11" name="Object 13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412" name="Object 13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" name="Freeform 14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14" name="Object 15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415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" name="Text Box 16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17" name="Object 17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418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9" name="Object 18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420" name="Object 18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1" name="Line 19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2" name="Line 20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3" name="Freeform 21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24" name="Object 22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425" name="Object 2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" name="Oval 23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7" name="Oval 24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8" name="Oval 25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9" name="Rectangle 27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0" name="Line 28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1" name="Line 29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2" name="Line 30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33" name="Object 31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434" name="Object 31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5" name="Object 32"/>
          <p:cNvGraphicFramePr/>
          <p:nvPr/>
        </p:nvGraphicFramePr>
        <p:xfrm>
          <a:off x="2971800" y="1828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436" name="Object 32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2971800" y="1828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" name="Object 33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2438" name="Object 33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9" name="Object 34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440" name="Object 34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1" name="Text Box 35"/>
          <p:cNvSpPr/>
          <p:nvPr/>
        </p:nvSpPr>
        <p:spPr>
          <a:xfrm>
            <a:off x="7397640" y="5181480"/>
            <a:ext cx="1345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accept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442" name="Object 36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2443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4" name="Line 37"/>
          <p:cNvSpPr/>
          <p:nvPr/>
        </p:nvSpPr>
        <p:spPr>
          <a:xfrm flipH="1">
            <a:off x="8381880" y="2666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45" name="Picture 2444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446" name="Picture 2445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447" name="Picture 2446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448" name="Picture 2447"/>
          <p:cNvPicPr/>
          <p:nvPr/>
        </p:nvPicPr>
        <p:blipFill>
          <a:blip r:embed="rId9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449" name="Picture 2448"/>
          <p:cNvPicPr/>
          <p:nvPr/>
        </p:nvPicPr>
        <p:blipFill>
          <a:blip r:embed="rId11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450" name="Picture 2449"/>
          <p:cNvPicPr/>
          <p:nvPr/>
        </p:nvPicPr>
        <p:blipFill>
          <a:blip r:embed="rId13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451" name="Picture 2450"/>
          <p:cNvPicPr/>
          <p:nvPr/>
        </p:nvPicPr>
        <p:blipFill>
          <a:blip r:embed="rId14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452" name="Picture 2451"/>
          <p:cNvPicPr/>
          <p:nvPr/>
        </p:nvPicPr>
        <p:blipFill>
          <a:blip r:embed="rId16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453" name="Picture 2452"/>
          <p:cNvPicPr/>
          <p:nvPr/>
        </p:nvPicPr>
        <p:blipFill>
          <a:blip r:embed="rId16"/>
          <a:stretch/>
        </p:blipFill>
        <p:spPr>
          <a:xfrm>
            <a:off x="2971800" y="1828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454" name="Picture 2453"/>
          <p:cNvPicPr/>
          <p:nvPr/>
        </p:nvPicPr>
        <p:blipFill>
          <a:blip r:embed="rId19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455" name="Picture 2454"/>
          <p:cNvPicPr/>
          <p:nvPr/>
        </p:nvPicPr>
        <p:blipFill>
          <a:blip r:embed="rId19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456" name="Picture 2455"/>
          <p:cNvPicPr/>
          <p:nvPr/>
        </p:nvPicPr>
        <p:blipFill>
          <a:blip r:embed="rId21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8DED86-9210-49B2-93AA-5757FB6B892B}" type="slidenum"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Oval 2"/>
          <p:cNvSpPr/>
          <p:nvPr/>
        </p:nvSpPr>
        <p:spPr>
          <a:xfrm>
            <a:off x="106668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58" name="Text Box 3"/>
          <p:cNvSpPr/>
          <p:nvPr/>
        </p:nvSpPr>
        <p:spPr>
          <a:xfrm>
            <a:off x="86760" y="0"/>
            <a:ext cx="3629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Rejection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59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60" name="Line 5"/>
          <p:cNvSpPr/>
          <p:nvPr/>
        </p:nvSpPr>
        <p:spPr>
          <a:xfrm flipV="1">
            <a:off x="549000" y="232236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1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0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62" name="Rectangle 7"/>
          <p:cNvSpPr/>
          <p:nvPr/>
        </p:nvSpPr>
        <p:spPr>
          <a:xfrm>
            <a:off x="7467480" y="236232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3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464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465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7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68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469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0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71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472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3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474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5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76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477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79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480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1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482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3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84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85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86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487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" name="Oval 25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89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0" name="Rectangle 27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1" name="Line 28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2" name="Line 29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3" name="Line 30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494" name="Object 31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495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6" name="Object 33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497" name="Object 3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" name="Object 34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2499" name="Object 34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0" name="Object 35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501" name="Object 35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2" name="Line 36"/>
          <p:cNvSpPr/>
          <p:nvPr/>
        </p:nvSpPr>
        <p:spPr>
          <a:xfrm flipH="1">
            <a:off x="8381880" y="2666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03" name="Picture 2502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504" name="Picture 2503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505" name="Picture 2504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506" name="Picture 2505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507" name="Picture 2506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508" name="Picture 2507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509" name="Picture 2508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510" name="Picture 2509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511" name="Picture 2510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512" name="Picture 2511"/>
          <p:cNvPicPr/>
          <p:nvPr/>
        </p:nvPicPr>
        <p:blipFill>
          <a:blip r:embed="rId20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513" name="Picture 2512"/>
          <p:cNvPicPr/>
          <p:nvPr/>
        </p:nvPicPr>
        <p:blipFill>
          <a:blip r:embed="rId20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514" name="Picture 2513"/>
          <p:cNvPicPr/>
          <p:nvPr/>
        </p:nvPicPr>
        <p:blipFill>
          <a:blip r:embed="rId20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507CF0-2E8B-490F-8C30-97E75CF29841}" type="slidenum"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Oval 2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6" name="Oval 3"/>
          <p:cNvSpPr/>
          <p:nvPr/>
        </p:nvSpPr>
        <p:spPr>
          <a:xfrm>
            <a:off x="304920" y="35053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7" name="Text Box 8"/>
          <p:cNvSpPr/>
          <p:nvPr/>
        </p:nvSpPr>
        <p:spPr>
          <a:xfrm>
            <a:off x="549720" y="79848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18" name="Line 12"/>
          <p:cNvSpPr/>
          <p:nvPr/>
        </p:nvSpPr>
        <p:spPr>
          <a:xfrm flipV="1">
            <a:off x="9903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9" name="Text Box 13"/>
          <p:cNvSpPr/>
          <p:nvPr/>
        </p:nvSpPr>
        <p:spPr>
          <a:xfrm>
            <a:off x="4132080" y="112680"/>
            <a:ext cx="14140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20" name="Rectangle 14"/>
          <p:cNvSpPr/>
          <p:nvPr/>
        </p:nvSpPr>
        <p:spPr>
          <a:xfrm>
            <a:off x="7467480" y="1828800"/>
            <a:ext cx="914040" cy="117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21" name="Text Box 15"/>
          <p:cNvSpPr/>
          <p:nvPr/>
        </p:nvSpPr>
        <p:spPr>
          <a:xfrm>
            <a:off x="7240320" y="320040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522" name="Object 16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523" name="Object 1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4" name="Line 17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25" name="Text Box 18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26" name="Object 19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527" name="Object 19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8" name="Oval 20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29" name="Object 21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530" name="Object 2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1" name="Object 22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532" name="Object 22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3" name="Freeform 23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34" name="Object 24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535" name="Object 24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6" name="Text Box 25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37" name="Object 26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538" name="Object 26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" name="Object 27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540" name="Object 2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1" name="Line 28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2" name="Line 29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3" name="Freeform 30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44" name="Object 31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545" name="Object 31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6" name="Oval 3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7" name="Oval 33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8" name="Line 34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49" name="Object 35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550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1" name="Rectangle 37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2" name="Line 38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3" name="Line 39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4" name="Line 40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55" name="Object 41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556" name="Object 4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7" name="Object 42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558" name="Object 42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9" name="Object 43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560" name="Object 43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" name="Object 44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562" name="Object 4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" name="Line 45"/>
          <p:cNvSpPr/>
          <p:nvPr/>
        </p:nvSpPr>
        <p:spPr>
          <a:xfrm flipH="1">
            <a:off x="8381880" y="22096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64" name="Picture 2563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565" name="Picture 2564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566" name="Picture 2565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567" name="Picture 2566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568" name="Picture 2567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569" name="Picture 2568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570" name="Picture 2569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571" name="Picture 2570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572" name="Picture 2571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573" name="Picture 2572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574" name="Picture 2573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575" name="Picture 2574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576" name="Picture 2575"/>
          <p:cNvPicPr/>
          <p:nvPr/>
        </p:nvPicPr>
        <p:blipFill>
          <a:blip r:embed="rId21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9C3D640-7CB7-480E-819B-3BB08AE19753}" type="slidenum"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Oval 2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8" name="Oval 3"/>
          <p:cNvSpPr/>
          <p:nvPr/>
        </p:nvSpPr>
        <p:spPr>
          <a:xfrm>
            <a:off x="304920" y="411480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9" name="Text Box 4"/>
          <p:cNvSpPr/>
          <p:nvPr/>
        </p:nvSpPr>
        <p:spPr>
          <a:xfrm>
            <a:off x="549720" y="79848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80" name="Line 5"/>
          <p:cNvSpPr/>
          <p:nvPr/>
        </p:nvSpPr>
        <p:spPr>
          <a:xfrm flipV="1">
            <a:off x="16761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1" name="Text Box 6"/>
          <p:cNvSpPr/>
          <p:nvPr/>
        </p:nvSpPr>
        <p:spPr>
          <a:xfrm>
            <a:off x="4132080" y="11268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82" name="Rectangle 7"/>
          <p:cNvSpPr/>
          <p:nvPr/>
        </p:nvSpPr>
        <p:spPr>
          <a:xfrm>
            <a:off x="7467480" y="1219320"/>
            <a:ext cx="914040" cy="1788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3" name="Text Box 8"/>
          <p:cNvSpPr/>
          <p:nvPr/>
        </p:nvSpPr>
        <p:spPr>
          <a:xfrm>
            <a:off x="7240320" y="320040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584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585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6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7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88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589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91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592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3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594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5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96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597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8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599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600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602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3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4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5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06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607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8" name="Oval 25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9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0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11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612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3" name="Line 37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14" name="Object 38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615" name="Object 38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6" name="Rectangle 39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7" name="Line 40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8" name="Line 41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9" name="Line 42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20" name="Object 43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2621" name="Object 4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2" name="Object 44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623" name="Object 44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4" name="Object 45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625" name="Object 45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6" name="Object 46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2627" name="Object 46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8" name="Line 47"/>
          <p:cNvSpPr/>
          <p:nvPr/>
        </p:nvSpPr>
        <p:spPr>
          <a:xfrm flipH="1">
            <a:off x="8381880" y="1523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29" name="Picture 2628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630" name="Picture 2629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631" name="Picture 2630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632" name="Picture 2631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633" name="Picture 2632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634" name="Picture 2633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635" name="Picture 2634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636" name="Picture 2635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637" name="Picture 2636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638" name="Picture 2637"/>
          <p:cNvPicPr/>
          <p:nvPr/>
        </p:nvPicPr>
        <p:blipFill>
          <a:blip r:embed="rId20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639" name="Picture 2638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640" name="Picture 2639"/>
          <p:cNvPicPr/>
          <p:nvPr/>
        </p:nvPicPr>
        <p:blipFill>
          <a:blip r:embed="rId20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641" name="Picture 2640"/>
          <p:cNvPicPr/>
          <p:nvPr/>
        </p:nvPicPr>
        <p:blipFill>
          <a:blip r:embed="rId20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642" name="Picture 2641"/>
          <p:cNvPicPr/>
          <p:nvPr/>
        </p:nvPicPr>
        <p:blipFill>
          <a:blip r:embed="rId20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7F3CC4-42DE-419D-A130-0E841670C6FD}" type="slidenum"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Oval 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44" name="Oval 3"/>
          <p:cNvSpPr/>
          <p:nvPr/>
        </p:nvSpPr>
        <p:spPr>
          <a:xfrm>
            <a:off x="1828800" y="563868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45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46" name="Line 5"/>
          <p:cNvSpPr/>
          <p:nvPr/>
        </p:nvSpPr>
        <p:spPr>
          <a:xfrm flipV="1">
            <a:off x="16761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47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48" name="Rectangle 7"/>
          <p:cNvSpPr/>
          <p:nvPr/>
        </p:nvSpPr>
        <p:spPr>
          <a:xfrm>
            <a:off x="7467480" y="1219320"/>
            <a:ext cx="914040" cy="1788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49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650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651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3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54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655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6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57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658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9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660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1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62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663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65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666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668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0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1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72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673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" name="Oval 25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5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6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77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678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9" name="Line 37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80" name="Object 38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681" name="Object 38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" name="Line 39"/>
          <p:cNvSpPr/>
          <p:nvPr/>
        </p:nvSpPr>
        <p:spPr>
          <a:xfrm flipH="1">
            <a:off x="2895480" y="3200400"/>
            <a:ext cx="914400" cy="2133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3" name="Text Box 40"/>
          <p:cNvSpPr/>
          <p:nvPr/>
        </p:nvSpPr>
        <p:spPr>
          <a:xfrm>
            <a:off x="3522960" y="1981080"/>
            <a:ext cx="34074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Guess the middle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of string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4" name="Rectangle 41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5" name="Line 42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6" name="Line 43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7" name="Line 44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688" name="Object 45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2689" name="Object 4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0" name="Object 46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691" name="Object 46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2" name="Object 47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693" name="Object 47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4" name="Object 48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2695" name="Object 48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6" name="Line 49"/>
          <p:cNvSpPr/>
          <p:nvPr/>
        </p:nvSpPr>
        <p:spPr>
          <a:xfrm flipH="1">
            <a:off x="8381880" y="1523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97" name="Picture 2696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698" name="Picture 2697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699" name="Picture 2698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700" name="Picture 2699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701" name="Picture 2700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702" name="Picture 2701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703" name="Picture 2702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704" name="Picture 2703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705" name="Picture 2704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706" name="Picture 2705"/>
          <p:cNvPicPr/>
          <p:nvPr/>
        </p:nvPicPr>
        <p:blipFill>
          <a:blip r:embed="rId20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707" name="Picture 2706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708" name="Picture 2707"/>
          <p:cNvPicPr/>
          <p:nvPr/>
        </p:nvPicPr>
        <p:blipFill>
          <a:blip r:embed="rId20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709" name="Picture 2708"/>
          <p:cNvPicPr/>
          <p:nvPr/>
        </p:nvPicPr>
        <p:blipFill>
          <a:blip r:embed="rId20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710" name="Picture 2709"/>
          <p:cNvPicPr/>
          <p:nvPr/>
        </p:nvPicPr>
        <p:blipFill>
          <a:blip r:embed="rId20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0478AC-A327-4260-85F7-32A9E7240D07}" type="slidenum"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Oval 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2" name="Oval 3"/>
          <p:cNvSpPr/>
          <p:nvPr/>
        </p:nvSpPr>
        <p:spPr>
          <a:xfrm>
            <a:off x="3886200" y="426708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3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14" name="Line 5"/>
          <p:cNvSpPr/>
          <p:nvPr/>
        </p:nvSpPr>
        <p:spPr>
          <a:xfrm flipV="1">
            <a:off x="23619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5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16" name="Rectangle 7"/>
          <p:cNvSpPr/>
          <p:nvPr/>
        </p:nvSpPr>
        <p:spPr>
          <a:xfrm>
            <a:off x="7467480" y="1219320"/>
            <a:ext cx="914040" cy="1788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7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718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719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0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1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22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723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25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726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7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728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9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30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731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2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33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734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5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736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7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38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39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40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741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2" name="Oval 25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3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4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45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746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7" name="Line 37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48" name="Object 38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749" name="Object 38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0" name="Line 39"/>
          <p:cNvSpPr/>
          <p:nvPr/>
        </p:nvSpPr>
        <p:spPr>
          <a:xfrm>
            <a:off x="7467480" y="12189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1" name="Line 40"/>
          <p:cNvSpPr/>
          <p:nvPr/>
        </p:nvSpPr>
        <p:spPr>
          <a:xfrm flipH="1">
            <a:off x="7467480" y="12189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2" name="Rectangle 41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3" name="Line 42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4" name="Line 43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5" name="Line 44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56" name="Object 45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2757" name="Object 4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8" name="Object 46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759" name="Object 46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0" name="Object 47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761" name="Object 47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2" name="Object 48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2763" name="Object 48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" name="Line 49"/>
          <p:cNvSpPr/>
          <p:nvPr/>
        </p:nvSpPr>
        <p:spPr>
          <a:xfrm flipH="1">
            <a:off x="8381880" y="21333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65" name="Picture 2764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766" name="Picture 2765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767" name="Picture 2766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768" name="Picture 2767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769" name="Picture 2768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770" name="Picture 2769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771" name="Picture 2770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772" name="Picture 2771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773" name="Picture 2772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774" name="Picture 2773"/>
          <p:cNvPicPr/>
          <p:nvPr/>
        </p:nvPicPr>
        <p:blipFill>
          <a:blip r:embed="rId20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775" name="Picture 2774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776" name="Picture 2775"/>
          <p:cNvPicPr/>
          <p:nvPr/>
        </p:nvPicPr>
        <p:blipFill>
          <a:blip r:embed="rId20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777" name="Picture 2776"/>
          <p:cNvPicPr/>
          <p:nvPr/>
        </p:nvPicPr>
        <p:blipFill>
          <a:blip r:embed="rId20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778" name="Picture 2777"/>
          <p:cNvPicPr/>
          <p:nvPr/>
        </p:nvPicPr>
        <p:blipFill>
          <a:blip r:embed="rId20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6BA2FC-664F-4D7C-98CF-520CFD9B92CE}" type="slidenum"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Pushdown Automaton -- PDA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22" name="Rectangle 3"/>
          <p:cNvSpPr/>
          <p:nvPr/>
        </p:nvSpPr>
        <p:spPr>
          <a:xfrm>
            <a:off x="1066680" y="3581280"/>
            <a:ext cx="3885840" cy="2666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" name="Oval 4"/>
          <p:cNvSpPr/>
          <p:nvPr/>
        </p:nvSpPr>
        <p:spPr>
          <a:xfrm>
            <a:off x="1676520" y="4419720"/>
            <a:ext cx="380520" cy="3805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4" name="Oval 5"/>
          <p:cNvSpPr/>
          <p:nvPr/>
        </p:nvSpPr>
        <p:spPr>
          <a:xfrm>
            <a:off x="2743200" y="5410080"/>
            <a:ext cx="380520" cy="3805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Oval 6"/>
          <p:cNvSpPr/>
          <p:nvPr/>
        </p:nvSpPr>
        <p:spPr>
          <a:xfrm>
            <a:off x="2666880" y="4191120"/>
            <a:ext cx="380520" cy="3805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Oval 7"/>
          <p:cNvSpPr/>
          <p:nvPr/>
        </p:nvSpPr>
        <p:spPr>
          <a:xfrm>
            <a:off x="3886200" y="5486400"/>
            <a:ext cx="380520" cy="3805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Line 8"/>
          <p:cNvSpPr/>
          <p:nvPr/>
        </p:nvSpPr>
        <p:spPr>
          <a:xfrm flipV="1">
            <a:off x="2057400" y="4419360"/>
            <a:ext cx="609480" cy="1526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Line 9"/>
          <p:cNvSpPr/>
          <p:nvPr/>
        </p:nvSpPr>
        <p:spPr>
          <a:xfrm>
            <a:off x="1371600" y="4647960"/>
            <a:ext cx="3045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Oval 10"/>
          <p:cNvSpPr/>
          <p:nvPr/>
        </p:nvSpPr>
        <p:spPr>
          <a:xfrm>
            <a:off x="3809880" y="5410080"/>
            <a:ext cx="533160" cy="5331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" name="Line 11"/>
          <p:cNvSpPr/>
          <p:nvPr/>
        </p:nvSpPr>
        <p:spPr>
          <a:xfrm>
            <a:off x="3124080" y="563868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1" name="Oval 12"/>
          <p:cNvSpPr/>
          <p:nvPr/>
        </p:nvSpPr>
        <p:spPr>
          <a:xfrm>
            <a:off x="1981080" y="5257800"/>
            <a:ext cx="380520" cy="3805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2" name="Line 13"/>
          <p:cNvSpPr/>
          <p:nvPr/>
        </p:nvSpPr>
        <p:spPr>
          <a:xfrm>
            <a:off x="2361960" y="5562360"/>
            <a:ext cx="3812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3" name="Line 14"/>
          <p:cNvSpPr/>
          <p:nvPr/>
        </p:nvSpPr>
        <p:spPr>
          <a:xfrm>
            <a:off x="2895480" y="4572000"/>
            <a:ext cx="360" cy="8380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" name="Line 15"/>
          <p:cNvSpPr/>
          <p:nvPr/>
        </p:nvSpPr>
        <p:spPr>
          <a:xfrm>
            <a:off x="1904760" y="4800600"/>
            <a:ext cx="152640" cy="45720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Freeform 16"/>
          <p:cNvSpPr/>
          <p:nvPr/>
        </p:nvSpPr>
        <p:spPr>
          <a:xfrm>
            <a:off x="2971800" y="4102200"/>
            <a:ext cx="799920" cy="495000"/>
          </a:xfrm>
          <a:custGeom>
            <a:avLst/>
            <a:gdLst/>
            <a:ahLst/>
            <a:cxnLst/>
            <a:rect l="l" t="t" r="r" b="b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Rectangle 17"/>
          <p:cNvSpPr/>
          <p:nvPr/>
        </p:nvSpPr>
        <p:spPr>
          <a:xfrm>
            <a:off x="6705720" y="2895480"/>
            <a:ext cx="685440" cy="33523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Rectangle 18"/>
          <p:cNvSpPr/>
          <p:nvPr/>
        </p:nvSpPr>
        <p:spPr>
          <a:xfrm>
            <a:off x="914400" y="1905120"/>
            <a:ext cx="4190760" cy="533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Line 19"/>
          <p:cNvSpPr/>
          <p:nvPr/>
        </p:nvSpPr>
        <p:spPr>
          <a:xfrm>
            <a:off x="129528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Line 20"/>
          <p:cNvSpPr/>
          <p:nvPr/>
        </p:nvSpPr>
        <p:spPr>
          <a:xfrm>
            <a:off x="167616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" name="Line 21"/>
          <p:cNvSpPr/>
          <p:nvPr/>
        </p:nvSpPr>
        <p:spPr>
          <a:xfrm>
            <a:off x="205740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1" name="Line 22"/>
          <p:cNvSpPr/>
          <p:nvPr/>
        </p:nvSpPr>
        <p:spPr>
          <a:xfrm>
            <a:off x="243828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" name="Line 23"/>
          <p:cNvSpPr/>
          <p:nvPr/>
        </p:nvSpPr>
        <p:spPr>
          <a:xfrm>
            <a:off x="281916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Line 24"/>
          <p:cNvSpPr/>
          <p:nvPr/>
        </p:nvSpPr>
        <p:spPr>
          <a:xfrm>
            <a:off x="320040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" name="Line 25"/>
          <p:cNvSpPr/>
          <p:nvPr/>
        </p:nvSpPr>
        <p:spPr>
          <a:xfrm>
            <a:off x="358128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5" name="Line 26"/>
          <p:cNvSpPr/>
          <p:nvPr/>
        </p:nvSpPr>
        <p:spPr>
          <a:xfrm>
            <a:off x="396216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" name="Line 27"/>
          <p:cNvSpPr/>
          <p:nvPr/>
        </p:nvSpPr>
        <p:spPr>
          <a:xfrm>
            <a:off x="434340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7" name="Line 28"/>
          <p:cNvSpPr/>
          <p:nvPr/>
        </p:nvSpPr>
        <p:spPr>
          <a:xfrm>
            <a:off x="4724280" y="190476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8" name="Line 29"/>
          <p:cNvSpPr/>
          <p:nvPr/>
        </p:nvSpPr>
        <p:spPr>
          <a:xfrm>
            <a:off x="6705360" y="594360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" name="Line 30"/>
          <p:cNvSpPr/>
          <p:nvPr/>
        </p:nvSpPr>
        <p:spPr>
          <a:xfrm>
            <a:off x="6705360" y="563868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Line 31"/>
          <p:cNvSpPr/>
          <p:nvPr/>
        </p:nvSpPr>
        <p:spPr>
          <a:xfrm>
            <a:off x="6705360" y="533376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Line 32"/>
          <p:cNvSpPr/>
          <p:nvPr/>
        </p:nvSpPr>
        <p:spPr>
          <a:xfrm>
            <a:off x="6705360" y="502920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2" name="Line 33"/>
          <p:cNvSpPr/>
          <p:nvPr/>
        </p:nvSpPr>
        <p:spPr>
          <a:xfrm>
            <a:off x="6705360" y="472428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3" name="Line 34"/>
          <p:cNvSpPr/>
          <p:nvPr/>
        </p:nvSpPr>
        <p:spPr>
          <a:xfrm>
            <a:off x="6705360" y="441936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" name="Line 35"/>
          <p:cNvSpPr/>
          <p:nvPr/>
        </p:nvSpPr>
        <p:spPr>
          <a:xfrm>
            <a:off x="6705360" y="411480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Line 36"/>
          <p:cNvSpPr/>
          <p:nvPr/>
        </p:nvSpPr>
        <p:spPr>
          <a:xfrm>
            <a:off x="6705360" y="380988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Line 37"/>
          <p:cNvSpPr/>
          <p:nvPr/>
        </p:nvSpPr>
        <p:spPr>
          <a:xfrm>
            <a:off x="6705360" y="350496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Line 38"/>
          <p:cNvSpPr/>
          <p:nvPr/>
        </p:nvSpPr>
        <p:spPr>
          <a:xfrm>
            <a:off x="6705360" y="320040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Line 39"/>
          <p:cNvSpPr/>
          <p:nvPr/>
        </p:nvSpPr>
        <p:spPr>
          <a:xfrm>
            <a:off x="2971800" y="2438280"/>
            <a:ext cx="360" cy="11430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Line 40"/>
          <p:cNvSpPr/>
          <p:nvPr/>
        </p:nvSpPr>
        <p:spPr>
          <a:xfrm flipH="1">
            <a:off x="4952880" y="4876560"/>
            <a:ext cx="1752480" cy="360"/>
          </a:xfrm>
          <a:prstGeom prst="line">
            <a:avLst/>
          </a:prstGeom>
          <a:ln w="38100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Text Box 41"/>
          <p:cNvSpPr/>
          <p:nvPr/>
        </p:nvSpPr>
        <p:spPr>
          <a:xfrm>
            <a:off x="1917360" y="1066680"/>
            <a:ext cx="23299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 String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1" name="Text Box 42"/>
          <p:cNvSpPr/>
          <p:nvPr/>
        </p:nvSpPr>
        <p:spPr>
          <a:xfrm>
            <a:off x="6407280" y="213372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2" name="Text Box 43"/>
          <p:cNvSpPr/>
          <p:nvPr/>
        </p:nvSpPr>
        <p:spPr>
          <a:xfrm>
            <a:off x="1073520" y="3581280"/>
            <a:ext cx="1289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F1290B4-ADA3-4AFC-842C-49CAA7522703}" type="slidenum"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Oval 2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0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81" name="Line 5"/>
          <p:cNvSpPr/>
          <p:nvPr/>
        </p:nvSpPr>
        <p:spPr>
          <a:xfrm flipV="1">
            <a:off x="312408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2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83" name="Rectangle 7"/>
          <p:cNvSpPr/>
          <p:nvPr/>
        </p:nvSpPr>
        <p:spPr>
          <a:xfrm>
            <a:off x="7467480" y="1828800"/>
            <a:ext cx="914040" cy="117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4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785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786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7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8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89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790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1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92" name="Object 14"/>
          <p:cNvGraphicFramePr/>
          <p:nvPr/>
        </p:nvGraphicFramePr>
        <p:xfrm>
          <a:off x="4672080" y="6045120"/>
          <a:ext cx="40608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793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72080" y="6045120"/>
                        <a:ext cx="406080" cy="571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4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795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797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798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9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00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801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2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803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4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5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6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07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808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9" name="Oval 25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0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1" name="Line 35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12" name="Object 36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813" name="Object 36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4" name="Rectangle 39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5" name="Line 40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6" name="Line 41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7" name="Line 42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18" name="Object 43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819" name="Object 4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0" name="Object 44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821" name="Object 4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2" name="Object 45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823" name="Object 45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4" name="Object 46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825" name="Object 4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" name="Text Box 47"/>
          <p:cNvSpPr/>
          <p:nvPr/>
        </p:nvSpPr>
        <p:spPr>
          <a:xfrm>
            <a:off x="2743200" y="685800"/>
            <a:ext cx="6248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There is no possible transition.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7" name="Text Box 48"/>
          <p:cNvSpPr/>
          <p:nvPr/>
        </p:nvSpPr>
        <p:spPr>
          <a:xfrm>
            <a:off x="3962520" y="1676520"/>
            <a:ext cx="3200040" cy="10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599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 is not consumed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8" name="Line 49"/>
          <p:cNvSpPr/>
          <p:nvPr/>
        </p:nvSpPr>
        <p:spPr>
          <a:xfrm flipH="1">
            <a:off x="8381880" y="21333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29" name="Picture 2828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830" name="Picture 2829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831" name="Picture 2830"/>
          <p:cNvPicPr/>
          <p:nvPr/>
        </p:nvPicPr>
        <p:blipFill>
          <a:blip r:embed="rId7"/>
          <a:stretch/>
        </p:blipFill>
        <p:spPr>
          <a:xfrm>
            <a:off x="4660920" y="6045120"/>
            <a:ext cx="406440" cy="571680"/>
          </a:xfrm>
          <a:prstGeom prst="rect">
            <a:avLst/>
          </a:prstGeom>
          <a:ln w="0">
            <a:noFill/>
          </a:ln>
        </p:spPr>
      </p:pic>
      <p:pic>
        <p:nvPicPr>
          <p:cNvPr id="2832" name="Picture 2831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833" name="Picture 2832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834" name="Picture 2833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835" name="Picture 2834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836" name="Picture 2835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837" name="Picture 2836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838" name="Picture 2837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839" name="Picture 2838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840" name="Picture 2839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841" name="Picture 2840"/>
          <p:cNvPicPr/>
          <p:nvPr/>
        </p:nvPicPr>
        <p:blipFill>
          <a:blip r:embed="rId21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0A87361-51B9-4504-8F14-6E14998DE4D1}" type="slidenum"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Oval 2"/>
          <p:cNvSpPr/>
          <p:nvPr/>
        </p:nvSpPr>
        <p:spPr>
          <a:xfrm>
            <a:off x="106668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3" name="Text Box 3"/>
          <p:cNvSpPr/>
          <p:nvPr/>
        </p:nvSpPr>
        <p:spPr>
          <a:xfrm>
            <a:off x="141480" y="0"/>
            <a:ext cx="68821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Another computation on same string: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4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5" name="Line 5"/>
          <p:cNvSpPr/>
          <p:nvPr/>
        </p:nvSpPr>
        <p:spPr>
          <a:xfrm flipV="1">
            <a:off x="549000" y="232236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6" name="Text Box 6"/>
          <p:cNvSpPr/>
          <p:nvPr/>
        </p:nvSpPr>
        <p:spPr>
          <a:xfrm>
            <a:off x="4071240" y="91440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0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7" name="Rectangle 7"/>
          <p:cNvSpPr/>
          <p:nvPr/>
        </p:nvSpPr>
        <p:spPr>
          <a:xfrm>
            <a:off x="7467480" y="236232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8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849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850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1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2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53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854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5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56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857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8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859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0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61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862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3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64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865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6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867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9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0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71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872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" name="Oval 25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4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5" name="Rectangle 27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6" name="Line 28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7" name="Line 29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8" name="Line 30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879" name="Object 31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880" name="Object 31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1" name="Object 32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882" name="Object 32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3" name="Object 33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2884" name="Object 3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5" name="Object 34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886" name="Object 34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" name="Line 35"/>
          <p:cNvSpPr/>
          <p:nvPr/>
        </p:nvSpPr>
        <p:spPr>
          <a:xfrm flipH="1">
            <a:off x="8381880" y="2666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88" name="Picture 2887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889" name="Picture 2888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890" name="Picture 2889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891" name="Picture 2890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892" name="Picture 2891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893" name="Picture 2892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894" name="Picture 2893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895" name="Picture 2894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896" name="Picture 2895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897" name="Picture 2896"/>
          <p:cNvPicPr/>
          <p:nvPr/>
        </p:nvPicPr>
        <p:blipFill>
          <a:blip r:embed="rId20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898" name="Picture 2897"/>
          <p:cNvPicPr/>
          <p:nvPr/>
        </p:nvPicPr>
        <p:blipFill>
          <a:blip r:embed="rId20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899" name="Picture 2898"/>
          <p:cNvPicPr/>
          <p:nvPr/>
        </p:nvPicPr>
        <p:blipFill>
          <a:blip r:embed="rId20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C44BF0B-E7C7-43C3-8EEA-E7A6A783A1B8}" type="slidenum"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Oval 2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1" name="Oval 3"/>
          <p:cNvSpPr/>
          <p:nvPr/>
        </p:nvSpPr>
        <p:spPr>
          <a:xfrm>
            <a:off x="304920" y="35053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2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3" name="Line 5"/>
          <p:cNvSpPr/>
          <p:nvPr/>
        </p:nvSpPr>
        <p:spPr>
          <a:xfrm flipV="1">
            <a:off x="9903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4" name="Text Box 6"/>
          <p:cNvSpPr/>
          <p:nvPr/>
        </p:nvSpPr>
        <p:spPr>
          <a:xfrm>
            <a:off x="413856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05" name="Rectangle 7"/>
          <p:cNvSpPr/>
          <p:nvPr/>
        </p:nvSpPr>
        <p:spPr>
          <a:xfrm>
            <a:off x="7467480" y="1828800"/>
            <a:ext cx="914040" cy="117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6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907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908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9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0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11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912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3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14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915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6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917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19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920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1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22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923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4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925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6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7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8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29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930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1" name="Oval 25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2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3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34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935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6" name="Rectangle 29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7" name="Line 30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8" name="Line 31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9" name="Line 32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40" name="Object 33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941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2" name="Object 34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2943" name="Object 3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4" name="Object 35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2945" name="Object 35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6" name="Object 36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2947" name="Object 3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8" name="Line 37"/>
          <p:cNvSpPr/>
          <p:nvPr/>
        </p:nvSpPr>
        <p:spPr>
          <a:xfrm flipH="1">
            <a:off x="8381880" y="21333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49" name="Picture 2948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950" name="Picture 2949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2951" name="Picture 2950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2952" name="Picture 2951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2953" name="Picture 2952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954" name="Picture 2953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2955" name="Picture 2954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2956" name="Picture 2955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2957" name="Picture 2956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958" name="Picture 2957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959" name="Picture 2958"/>
          <p:cNvPicPr/>
          <p:nvPr/>
        </p:nvPicPr>
        <p:blipFill>
          <a:blip r:embed="rId21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960" name="Picture 2959"/>
          <p:cNvPicPr/>
          <p:nvPr/>
        </p:nvPicPr>
        <p:blipFill>
          <a:blip r:embed="rId21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2961" name="Picture 2960"/>
          <p:cNvPicPr/>
          <p:nvPr/>
        </p:nvPicPr>
        <p:blipFill>
          <a:blip r:embed="rId21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72A10C-1CB3-42AF-96F9-811A143C664B}" type="slidenum"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Oval 2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3" name="Oval 3"/>
          <p:cNvSpPr/>
          <p:nvPr/>
        </p:nvSpPr>
        <p:spPr>
          <a:xfrm>
            <a:off x="304920" y="411480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4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65" name="Line 5"/>
          <p:cNvSpPr/>
          <p:nvPr/>
        </p:nvSpPr>
        <p:spPr>
          <a:xfrm flipV="1">
            <a:off x="16761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6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67" name="Rectangle 7"/>
          <p:cNvSpPr/>
          <p:nvPr/>
        </p:nvSpPr>
        <p:spPr>
          <a:xfrm>
            <a:off x="7467480" y="1219320"/>
            <a:ext cx="914040" cy="1788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8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969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970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" name="Line 10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2" name="Text Box 11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73" name="Object 12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974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5" name="Oval 13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76" name="Object 14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977" name="Object 1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8" name="Object 15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2979" name="Object 1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" name="Freeform 16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81" name="Object 17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2982" name="Object 1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3" name="Text Box 18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84" name="Object 19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2985" name="Object 1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6" name="Object 20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987" name="Object 2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8" name="Line 21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9" name="Line 22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0" name="Freeform 23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91" name="Object 24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2992" name="Object 24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3" name="Oval 25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4" name="Oval 26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5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96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2997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8" name="Line 29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99" name="Object 30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3000" name="Object 30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1" name="Rectangle 31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2" name="Line 32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3" name="Line 33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4" name="Line 34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05" name="Object 35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006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7" name="Object 36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3008" name="Object 36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9" name="Object 37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010" name="Object 37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1" name="Object 38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3012" name="Object 38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3" name="Line 39"/>
          <p:cNvSpPr/>
          <p:nvPr/>
        </p:nvSpPr>
        <p:spPr>
          <a:xfrm flipH="1">
            <a:off x="8381880" y="1523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014" name="Picture 3013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015" name="Picture 3014"/>
          <p:cNvPicPr/>
          <p:nvPr/>
        </p:nvPicPr>
        <p:blipFill>
          <a:blip r:embed="rId5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3016" name="Picture 3015"/>
          <p:cNvPicPr/>
          <p:nvPr/>
        </p:nvPicPr>
        <p:blipFill>
          <a:blip r:embed="rId7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017" name="Picture 3016"/>
          <p:cNvPicPr/>
          <p:nvPr/>
        </p:nvPicPr>
        <p:blipFill>
          <a:blip r:embed="rId9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018" name="Picture 3017"/>
          <p:cNvPicPr/>
          <p:nvPr/>
        </p:nvPicPr>
        <p:blipFill>
          <a:blip r:embed="rId11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019" name="Picture 3018"/>
          <p:cNvPicPr/>
          <p:nvPr/>
        </p:nvPicPr>
        <p:blipFill>
          <a:blip r:embed="rId13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3020" name="Picture 3019"/>
          <p:cNvPicPr/>
          <p:nvPr/>
        </p:nvPicPr>
        <p:blipFill>
          <a:blip r:embed="rId14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3021" name="Picture 3020"/>
          <p:cNvPicPr/>
          <p:nvPr/>
        </p:nvPicPr>
        <p:blipFill>
          <a:blip r:embed="rId16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022" name="Picture 3021"/>
          <p:cNvPicPr/>
          <p:nvPr/>
        </p:nvPicPr>
        <p:blipFill>
          <a:blip r:embed="rId18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023" name="Picture 3022"/>
          <p:cNvPicPr/>
          <p:nvPr/>
        </p:nvPicPr>
        <p:blipFill>
          <a:blip r:embed="rId20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024" name="Picture 3023"/>
          <p:cNvPicPr/>
          <p:nvPr/>
        </p:nvPicPr>
        <p:blipFill>
          <a:blip r:embed="rId18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025" name="Picture 3024"/>
          <p:cNvPicPr/>
          <p:nvPr/>
        </p:nvPicPr>
        <p:blipFill>
          <a:blip r:embed="rId20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026" name="Picture 3025"/>
          <p:cNvPicPr/>
          <p:nvPr/>
        </p:nvPicPr>
        <p:blipFill>
          <a:blip r:embed="rId20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027" name="Picture 3026"/>
          <p:cNvPicPr/>
          <p:nvPr/>
        </p:nvPicPr>
        <p:blipFill>
          <a:blip r:embed="rId20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516807-3D06-439E-8145-8A20ED2E075C}" type="slidenum"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Text Box 4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29" name="Line 5"/>
          <p:cNvSpPr/>
          <p:nvPr/>
        </p:nvSpPr>
        <p:spPr>
          <a:xfrm flipV="1">
            <a:off x="236196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0" name="Text Box 6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31" name="Rectangle 7"/>
          <p:cNvSpPr/>
          <p:nvPr/>
        </p:nvSpPr>
        <p:spPr>
          <a:xfrm>
            <a:off x="7467480" y="609480"/>
            <a:ext cx="914040" cy="23983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2" name="Text Box 8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033" name="Object 9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034" name="Object 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5" name="Line 27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36" name="Object 28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037" name="Object 2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8" name="Line 29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39" name="Object 30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040" name="Object 30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" name="Rectangle 33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2" name="Line 34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3" name="Line 35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4" name="Line 36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45" name="Object 37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046" name="Object 3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7" name="Object 38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048" name="Object 38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9" name="Object 39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050" name="Object 39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" name="Object 40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052" name="Object 40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3" name="Oval 41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4" name="Oval 42"/>
          <p:cNvSpPr/>
          <p:nvPr/>
        </p:nvSpPr>
        <p:spPr>
          <a:xfrm>
            <a:off x="304920" y="411480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5" name="Line 43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6" name="Text Box 44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57" name="Object 45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058" name="Object 45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9" name="Oval 46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60" name="Object 47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061" name="Object 4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" name="Object 48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063" name="Object 48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4" name="Freeform 49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65" name="Object 50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066" name="Object 50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7" name="Text Box 51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68" name="Object 52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069" name="Object 52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0" name="Object 53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071" name="Object 53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" name="Line 54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3" name="Line 55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4" name="Freeform 56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75" name="Object 57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076" name="Object 57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Oval 58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8" name="Oval 59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9" name="Line 60"/>
          <p:cNvSpPr/>
          <p:nvPr/>
        </p:nvSpPr>
        <p:spPr>
          <a:xfrm>
            <a:off x="7467480" y="12189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080" name="Object 61"/>
          <p:cNvGraphicFramePr/>
          <p:nvPr/>
        </p:nvGraphicFramePr>
        <p:xfrm>
          <a:off x="7848720" y="76212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081" name="Object 61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7848720" y="76212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Line 62"/>
          <p:cNvSpPr/>
          <p:nvPr/>
        </p:nvSpPr>
        <p:spPr>
          <a:xfrm flipH="1">
            <a:off x="8381880" y="91440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083" name="Picture 3082"/>
          <p:cNvPicPr/>
          <p:nvPr/>
        </p:nvPicPr>
        <p:blipFill>
          <a:blip r:embed="rId3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084" name="Picture 3083"/>
          <p:cNvPicPr/>
          <p:nvPr/>
        </p:nvPicPr>
        <p:blipFill>
          <a:blip r:embed="rId5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085" name="Picture 3084"/>
          <p:cNvPicPr/>
          <p:nvPr/>
        </p:nvPicPr>
        <p:blipFill>
          <a:blip r:embed="rId7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086" name="Picture 3085"/>
          <p:cNvPicPr/>
          <p:nvPr/>
        </p:nvPicPr>
        <p:blipFill>
          <a:blip r:embed="rId5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087" name="Picture 3086"/>
          <p:cNvPicPr/>
          <p:nvPr/>
        </p:nvPicPr>
        <p:blipFill>
          <a:blip r:embed="rId7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088" name="Picture 3087"/>
          <p:cNvPicPr/>
          <p:nvPr/>
        </p:nvPicPr>
        <p:blipFill>
          <a:blip r:embed="rId7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089" name="Picture 3088"/>
          <p:cNvPicPr/>
          <p:nvPr/>
        </p:nvPicPr>
        <p:blipFill>
          <a:blip r:embed="rId7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090" name="Picture 3089"/>
          <p:cNvPicPr/>
          <p:nvPr/>
        </p:nvPicPr>
        <p:blipFill>
          <a:blip r:embed="rId12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3091" name="Picture 3090"/>
          <p:cNvPicPr/>
          <p:nvPr/>
        </p:nvPicPr>
        <p:blipFill>
          <a:blip r:embed="rId14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092" name="Picture 3091"/>
          <p:cNvPicPr/>
          <p:nvPr/>
        </p:nvPicPr>
        <p:blipFill>
          <a:blip r:embed="rId16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093" name="Picture 3092"/>
          <p:cNvPicPr/>
          <p:nvPr/>
        </p:nvPicPr>
        <p:blipFill>
          <a:blip r:embed="rId18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094" name="Picture 3093"/>
          <p:cNvPicPr/>
          <p:nvPr/>
        </p:nvPicPr>
        <p:blipFill>
          <a:blip r:embed="rId19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3095" name="Picture 3094"/>
          <p:cNvPicPr/>
          <p:nvPr/>
        </p:nvPicPr>
        <p:blipFill>
          <a:blip r:embed="rId21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3096" name="Picture 3095"/>
          <p:cNvPicPr/>
          <p:nvPr/>
        </p:nvPicPr>
        <p:blipFill>
          <a:blip r:embed="rId23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097" name="Picture 3096"/>
          <p:cNvPicPr/>
          <p:nvPr/>
        </p:nvPicPr>
        <p:blipFill>
          <a:blip r:embed="rId7"/>
          <a:stretch/>
        </p:blipFill>
        <p:spPr>
          <a:xfrm>
            <a:off x="7848720" y="76212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00BBBD-71E1-48FC-8434-23D805DC4FCC}" type="slidenum"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Text Box 3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99" name="Line 4"/>
          <p:cNvSpPr/>
          <p:nvPr/>
        </p:nvSpPr>
        <p:spPr>
          <a:xfrm flipV="1">
            <a:off x="312408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0" name="Text Box 5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01" name="Text Box 7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02" name="Rectangle 28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3" name="Line 29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4" name="Line 30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5" name="Line 31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06" name="Object 32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107" name="Object 32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8" name="Object 33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109" name="Object 3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Object 34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111" name="Object 3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35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113" name="Object 35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4" name="Oval 37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5" name="Oval 38"/>
          <p:cNvSpPr/>
          <p:nvPr/>
        </p:nvSpPr>
        <p:spPr>
          <a:xfrm>
            <a:off x="304920" y="411480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6" name="Line 39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7" name="Text Box 40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18" name="Object 41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119" name="Object 4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0" name="Oval 42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21" name="Object 43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122" name="Object 4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" name="Object 44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124" name="Object 44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5" name="Freeform 45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26" name="Object 46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127" name="Object 4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8" name="Text Box 47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29" name="Object 48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130" name="Object 48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1" name="Object 49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132" name="Object 49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" name="Line 50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4" name="Line 51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5" name="Freeform 52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36" name="Object 53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3137" name="Object 53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8" name="Oval 54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9" name="Oval 55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40" name="Rectangle 56"/>
          <p:cNvSpPr/>
          <p:nvPr/>
        </p:nvSpPr>
        <p:spPr>
          <a:xfrm>
            <a:off x="7467480" y="152280"/>
            <a:ext cx="914040" cy="2855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41" name="Object 57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142" name="Object 5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" name="Line 58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44" name="Object 59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145" name="Object 5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6" name="Line 60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47" name="Object 61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3148" name="Object 6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9" name="Line 62"/>
          <p:cNvSpPr/>
          <p:nvPr/>
        </p:nvSpPr>
        <p:spPr>
          <a:xfrm>
            <a:off x="7467480" y="12189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50" name="Object 63"/>
          <p:cNvGraphicFramePr/>
          <p:nvPr/>
        </p:nvGraphicFramePr>
        <p:xfrm>
          <a:off x="7848720" y="76212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0" imgH="0" progId="Equation.3">
                  <p:embed/>
                </p:oleObj>
              </mc:Choice>
              <mc:Fallback>
                <p:oleObj r:id="rId23" imgW="0" imgH="0" progId="Equation.3">
                  <p:embed/>
                  <p:pic>
                    <p:nvPicPr>
                      <p:cNvPr id="3151" name="Object 6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48720" y="76212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2" name="Line 64"/>
          <p:cNvSpPr/>
          <p:nvPr/>
        </p:nvSpPr>
        <p:spPr>
          <a:xfrm>
            <a:off x="7467480" y="685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53" name="Object 65"/>
          <p:cNvGraphicFramePr/>
          <p:nvPr/>
        </p:nvGraphicFramePr>
        <p:xfrm>
          <a:off x="7848720" y="228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154" name="Object 65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48720" y="228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5" name="Line 68"/>
          <p:cNvSpPr/>
          <p:nvPr/>
        </p:nvSpPr>
        <p:spPr>
          <a:xfrm flipH="1">
            <a:off x="8381880" y="45720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156" name="Picture 3155"/>
          <p:cNvPicPr/>
          <p:nvPr/>
        </p:nvPicPr>
        <p:blipFill>
          <a:blip r:embed="rId3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157" name="Picture 3156"/>
          <p:cNvPicPr/>
          <p:nvPr/>
        </p:nvPicPr>
        <p:blipFill>
          <a:blip r:embed="rId5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158" name="Picture 3157"/>
          <p:cNvPicPr/>
          <p:nvPr/>
        </p:nvPicPr>
        <p:blipFill>
          <a:blip r:embed="rId5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159" name="Picture 3158"/>
          <p:cNvPicPr/>
          <p:nvPr/>
        </p:nvPicPr>
        <p:blipFill>
          <a:blip r:embed="rId5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160" name="Picture 3159"/>
          <p:cNvPicPr/>
          <p:nvPr/>
        </p:nvPicPr>
        <p:blipFill>
          <a:blip r:embed="rId9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3161" name="Picture 3160"/>
          <p:cNvPicPr/>
          <p:nvPr/>
        </p:nvPicPr>
        <p:blipFill>
          <a:blip r:embed="rId11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162" name="Picture 3161"/>
          <p:cNvPicPr/>
          <p:nvPr/>
        </p:nvPicPr>
        <p:blipFill>
          <a:blip r:embed="rId12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163" name="Picture 3162"/>
          <p:cNvPicPr/>
          <p:nvPr/>
        </p:nvPicPr>
        <p:blipFill>
          <a:blip r:embed="rId14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164" name="Picture 3163"/>
          <p:cNvPicPr/>
          <p:nvPr/>
        </p:nvPicPr>
        <p:blipFill>
          <a:blip r:embed="rId16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3165" name="Picture 3164"/>
          <p:cNvPicPr/>
          <p:nvPr/>
        </p:nvPicPr>
        <p:blipFill>
          <a:blip r:embed="rId18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3166" name="Picture 3165"/>
          <p:cNvPicPr/>
          <p:nvPr/>
        </p:nvPicPr>
        <p:blipFill>
          <a:blip r:embed="rId20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167" name="Picture 3166"/>
          <p:cNvPicPr/>
          <p:nvPr/>
        </p:nvPicPr>
        <p:blipFill>
          <a:blip r:embed="rId21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168" name="Picture 3167"/>
          <p:cNvPicPr/>
          <p:nvPr/>
        </p:nvPicPr>
        <p:blipFill>
          <a:blip r:embed="rId3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169" name="Picture 3168"/>
          <p:cNvPicPr/>
          <p:nvPr/>
        </p:nvPicPr>
        <p:blipFill>
          <a:blip r:embed="rId5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170" name="Picture 3169"/>
          <p:cNvPicPr/>
          <p:nvPr/>
        </p:nvPicPr>
        <p:blipFill>
          <a:blip r:embed="rId5"/>
          <a:stretch/>
        </p:blipFill>
        <p:spPr>
          <a:xfrm>
            <a:off x="7848720" y="76212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171" name="Picture 3170"/>
          <p:cNvPicPr/>
          <p:nvPr/>
        </p:nvPicPr>
        <p:blipFill>
          <a:blip r:embed="rId5"/>
          <a:stretch/>
        </p:blipFill>
        <p:spPr>
          <a:xfrm>
            <a:off x="7848720" y="228600"/>
            <a:ext cx="254160" cy="355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F3F1B4-F19A-4978-94A4-F505CE4C4BE2}" type="slidenum"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Text Box 2"/>
          <p:cNvSpPr/>
          <p:nvPr/>
        </p:nvSpPr>
        <p:spPr>
          <a:xfrm>
            <a:off x="555120" y="7984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73" name="Line 3"/>
          <p:cNvSpPr/>
          <p:nvPr/>
        </p:nvSpPr>
        <p:spPr>
          <a:xfrm flipV="1">
            <a:off x="3124080" y="2286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4" name="Text Box 4"/>
          <p:cNvSpPr/>
          <p:nvPr/>
        </p:nvSpPr>
        <p:spPr>
          <a:xfrm>
            <a:off x="4163400" y="11268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75" name="Text Box 5"/>
          <p:cNvSpPr/>
          <p:nvPr/>
        </p:nvSpPr>
        <p:spPr>
          <a:xfrm>
            <a:off x="7245360" y="32004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76" name="Rectangle 6"/>
          <p:cNvSpPr/>
          <p:nvPr/>
        </p:nvSpPr>
        <p:spPr>
          <a:xfrm>
            <a:off x="701640" y="1484280"/>
            <a:ext cx="272700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7" name="Line 7"/>
          <p:cNvSpPr/>
          <p:nvPr/>
        </p:nvSpPr>
        <p:spPr>
          <a:xfrm>
            <a:off x="13874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8" name="Line 8"/>
          <p:cNvSpPr/>
          <p:nvPr/>
        </p:nvSpPr>
        <p:spPr>
          <a:xfrm>
            <a:off x="20732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9" name="Line 9"/>
          <p:cNvSpPr/>
          <p:nvPr/>
        </p:nvSpPr>
        <p:spPr>
          <a:xfrm>
            <a:off x="2759040" y="148428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80" name="Object 10"/>
          <p:cNvGraphicFramePr/>
          <p:nvPr/>
        </p:nvGraphicFramePr>
        <p:xfrm>
          <a:off x="930240" y="17892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181" name="Object 1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930240" y="17892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" name="Object 11"/>
          <p:cNvGraphicFramePr/>
          <p:nvPr/>
        </p:nvGraphicFramePr>
        <p:xfrm>
          <a:off x="16002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183" name="Object 1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6002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" name="Object 12"/>
          <p:cNvGraphicFramePr/>
          <p:nvPr/>
        </p:nvGraphicFramePr>
        <p:xfrm>
          <a:off x="22860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185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860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6" name="Object 13"/>
          <p:cNvGraphicFramePr/>
          <p:nvPr/>
        </p:nvGraphicFramePr>
        <p:xfrm>
          <a:off x="2971800" y="1752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187" name="Object 1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971800" y="1752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8" name="Rectangle 33"/>
          <p:cNvSpPr/>
          <p:nvPr/>
        </p:nvSpPr>
        <p:spPr>
          <a:xfrm>
            <a:off x="7467480" y="152280"/>
            <a:ext cx="914040" cy="2855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89" name="Object 34"/>
          <p:cNvGraphicFramePr/>
          <p:nvPr/>
        </p:nvGraphicFramePr>
        <p:xfrm>
          <a:off x="7848720" y="251460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190" name="Object 34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848720" y="251460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1" name="Line 35"/>
          <p:cNvSpPr/>
          <p:nvPr/>
        </p:nvSpPr>
        <p:spPr>
          <a:xfrm>
            <a:off x="7467480" y="24382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92" name="Object 36"/>
          <p:cNvGraphicFramePr/>
          <p:nvPr/>
        </p:nvGraphicFramePr>
        <p:xfrm>
          <a:off x="7848720" y="20574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193" name="Object 3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848720" y="20574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" name="Line 37"/>
          <p:cNvSpPr/>
          <p:nvPr/>
        </p:nvSpPr>
        <p:spPr>
          <a:xfrm>
            <a:off x="7467480" y="1828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95" name="Object 38"/>
          <p:cNvGraphicFramePr/>
          <p:nvPr/>
        </p:nvGraphicFramePr>
        <p:xfrm>
          <a:off x="7848720" y="1371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196" name="Object 3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48720" y="1371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7" name="Line 39"/>
          <p:cNvSpPr/>
          <p:nvPr/>
        </p:nvSpPr>
        <p:spPr>
          <a:xfrm>
            <a:off x="7467480" y="12189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198" name="Object 40"/>
          <p:cNvGraphicFramePr/>
          <p:nvPr/>
        </p:nvGraphicFramePr>
        <p:xfrm>
          <a:off x="7848720" y="76212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199" name="Object 40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48720" y="76212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0" name="Line 41"/>
          <p:cNvSpPr/>
          <p:nvPr/>
        </p:nvSpPr>
        <p:spPr>
          <a:xfrm>
            <a:off x="7467480" y="6858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01" name="Object 42"/>
          <p:cNvGraphicFramePr/>
          <p:nvPr/>
        </p:nvGraphicFramePr>
        <p:xfrm>
          <a:off x="7848720" y="228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3202" name="Object 4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848720" y="228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3" name="Oval 43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4" name="Oval 44"/>
          <p:cNvSpPr/>
          <p:nvPr/>
        </p:nvSpPr>
        <p:spPr>
          <a:xfrm>
            <a:off x="1828800" y="563868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5" name="Line 45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6" name="Text Box 46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07" name="Object 47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208" name="Object 47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9" name="Oval 48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10" name="Object 49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211" name="Object 49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2" name="Object 50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213" name="Object 50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4" name="Freeform 51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15" name="Object 52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3216" name="Object 52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7" name="Text Box 53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18" name="Object 54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219" name="Object 54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0" name="Object 55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221" name="Object 55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2" name="Line 56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3" name="Line 57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4" name="Freeform 58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25" name="Object 59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226" name="Object 59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" name="Oval 60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8" name="Oval 61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9" name="Text Box 62"/>
          <p:cNvSpPr/>
          <p:nvPr/>
        </p:nvSpPr>
        <p:spPr>
          <a:xfrm>
            <a:off x="3809520" y="1092240"/>
            <a:ext cx="309816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No accept state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is reached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30" name="Line 63"/>
          <p:cNvSpPr/>
          <p:nvPr/>
        </p:nvSpPr>
        <p:spPr>
          <a:xfrm flipH="1">
            <a:off x="8381880" y="3808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31" name="Picture 3230"/>
          <p:cNvPicPr/>
          <p:nvPr/>
        </p:nvPicPr>
        <p:blipFill>
          <a:blip r:embed="rId3"/>
          <a:stretch/>
        </p:blipFill>
        <p:spPr>
          <a:xfrm>
            <a:off x="927000" y="177804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232" name="Picture 3231"/>
          <p:cNvPicPr/>
          <p:nvPr/>
        </p:nvPicPr>
        <p:blipFill>
          <a:blip r:embed="rId5"/>
          <a:stretch/>
        </p:blipFill>
        <p:spPr>
          <a:xfrm>
            <a:off x="16002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233" name="Picture 3232"/>
          <p:cNvPicPr/>
          <p:nvPr/>
        </p:nvPicPr>
        <p:blipFill>
          <a:blip r:embed="rId5"/>
          <a:stretch/>
        </p:blipFill>
        <p:spPr>
          <a:xfrm>
            <a:off x="22860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234" name="Picture 3233"/>
          <p:cNvPicPr/>
          <p:nvPr/>
        </p:nvPicPr>
        <p:blipFill>
          <a:blip r:embed="rId5"/>
          <a:stretch/>
        </p:blipFill>
        <p:spPr>
          <a:xfrm>
            <a:off x="2971800" y="1752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235" name="Picture 3234"/>
          <p:cNvPicPr/>
          <p:nvPr/>
        </p:nvPicPr>
        <p:blipFill>
          <a:blip r:embed="rId9"/>
          <a:stretch/>
        </p:blipFill>
        <p:spPr>
          <a:xfrm>
            <a:off x="7848720" y="251460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236" name="Picture 3235"/>
          <p:cNvPicPr/>
          <p:nvPr/>
        </p:nvPicPr>
        <p:blipFill>
          <a:blip r:embed="rId3"/>
          <a:stretch/>
        </p:blipFill>
        <p:spPr>
          <a:xfrm>
            <a:off x="7848720" y="20574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237" name="Picture 3236"/>
          <p:cNvPicPr/>
          <p:nvPr/>
        </p:nvPicPr>
        <p:blipFill>
          <a:blip r:embed="rId5"/>
          <a:stretch/>
        </p:blipFill>
        <p:spPr>
          <a:xfrm>
            <a:off x="7848720" y="1371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238" name="Picture 3237"/>
          <p:cNvPicPr/>
          <p:nvPr/>
        </p:nvPicPr>
        <p:blipFill>
          <a:blip r:embed="rId5"/>
          <a:stretch/>
        </p:blipFill>
        <p:spPr>
          <a:xfrm>
            <a:off x="7848720" y="76212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239" name="Picture 3238"/>
          <p:cNvPicPr/>
          <p:nvPr/>
        </p:nvPicPr>
        <p:blipFill>
          <a:blip r:embed="rId5"/>
          <a:stretch/>
        </p:blipFill>
        <p:spPr>
          <a:xfrm>
            <a:off x="7848720" y="228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240" name="Picture 3239"/>
          <p:cNvPicPr/>
          <p:nvPr/>
        </p:nvPicPr>
        <p:blipFill>
          <a:blip r:embed="rId14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3241" name="Picture 3240"/>
          <p:cNvPicPr/>
          <p:nvPr/>
        </p:nvPicPr>
        <p:blipFill>
          <a:blip r:embed="rId16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242" name="Picture 3241"/>
          <p:cNvPicPr/>
          <p:nvPr/>
        </p:nvPicPr>
        <p:blipFill>
          <a:blip r:embed="rId17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243" name="Picture 3242"/>
          <p:cNvPicPr/>
          <p:nvPr/>
        </p:nvPicPr>
        <p:blipFill>
          <a:blip r:embed="rId19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244" name="Picture 3243"/>
          <p:cNvPicPr/>
          <p:nvPr/>
        </p:nvPicPr>
        <p:blipFill>
          <a:blip r:embed="rId21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3245" name="Picture 3244"/>
          <p:cNvPicPr/>
          <p:nvPr/>
        </p:nvPicPr>
        <p:blipFill>
          <a:blip r:embed="rId22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3246" name="Picture 3245"/>
          <p:cNvPicPr/>
          <p:nvPr/>
        </p:nvPicPr>
        <p:blipFill>
          <a:blip r:embed="rId23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9E97E5-8175-4418-9F7C-FBE65B5D656F}" type="slidenum"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Line 44"/>
          <p:cNvSpPr/>
          <p:nvPr/>
        </p:nvSpPr>
        <p:spPr>
          <a:xfrm>
            <a:off x="5181480" y="6324480"/>
            <a:ext cx="25146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48" name="Text Box 45"/>
          <p:cNvSpPr/>
          <p:nvPr/>
        </p:nvSpPr>
        <p:spPr>
          <a:xfrm>
            <a:off x="5842080" y="56023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49" name="Object 46"/>
          <p:cNvGraphicFramePr/>
          <p:nvPr/>
        </p:nvGraphicFramePr>
        <p:xfrm>
          <a:off x="5562720" y="586728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250" name="Object 4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5562720" y="586728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1" name="Oval 47"/>
          <p:cNvSpPr/>
          <p:nvPr/>
        </p:nvSpPr>
        <p:spPr>
          <a:xfrm>
            <a:off x="457200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2" name="Oval 48"/>
          <p:cNvSpPr/>
          <p:nvPr/>
        </p:nvSpPr>
        <p:spPr>
          <a:xfrm>
            <a:off x="7772400" y="59436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53" name="Object 49"/>
          <p:cNvGraphicFramePr/>
          <p:nvPr/>
        </p:nvGraphicFramePr>
        <p:xfrm>
          <a:off x="4684680" y="61023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254" name="Object 49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684680" y="61023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5" name="Object 50"/>
          <p:cNvGraphicFramePr/>
          <p:nvPr/>
        </p:nvGraphicFramePr>
        <p:xfrm>
          <a:off x="7827840" y="60199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256" name="Object 50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7827840" y="60199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7" name="Freeform 51"/>
          <p:cNvSpPr/>
          <p:nvPr/>
        </p:nvSpPr>
        <p:spPr>
          <a:xfrm>
            <a:off x="76212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58" name="Object 52"/>
          <p:cNvGraphicFramePr/>
          <p:nvPr/>
        </p:nvGraphicFramePr>
        <p:xfrm>
          <a:off x="533520" y="365760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259" name="Object 52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533520" y="365760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0" name="Text Box 53"/>
          <p:cNvSpPr/>
          <p:nvPr/>
        </p:nvSpPr>
        <p:spPr>
          <a:xfrm>
            <a:off x="2489040" y="567864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61" name="Object 54"/>
          <p:cNvGraphicFramePr/>
          <p:nvPr/>
        </p:nvGraphicFramePr>
        <p:xfrm>
          <a:off x="2057400" y="586728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262" name="Object 54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057400" y="586728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3" name="Oval 55"/>
          <p:cNvSpPr/>
          <p:nvPr/>
        </p:nvSpPr>
        <p:spPr>
          <a:xfrm>
            <a:off x="1057320" y="60199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64" name="Object 56"/>
          <p:cNvGraphicFramePr/>
          <p:nvPr/>
        </p:nvGraphicFramePr>
        <p:xfrm>
          <a:off x="1138320" y="609588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3265" name="Object 56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138320" y="609588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" name="Line 57"/>
          <p:cNvSpPr/>
          <p:nvPr/>
        </p:nvSpPr>
        <p:spPr>
          <a:xfrm>
            <a:off x="457200" y="632448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7" name="Line 58"/>
          <p:cNvSpPr/>
          <p:nvPr/>
        </p:nvSpPr>
        <p:spPr>
          <a:xfrm>
            <a:off x="1676160" y="6324480"/>
            <a:ext cx="2895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8" name="Freeform 59"/>
          <p:cNvSpPr/>
          <p:nvPr/>
        </p:nvSpPr>
        <p:spPr>
          <a:xfrm>
            <a:off x="4267080" y="48769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69" name="Object 60"/>
          <p:cNvGraphicFramePr/>
          <p:nvPr/>
        </p:nvGraphicFramePr>
        <p:xfrm>
          <a:off x="4114800" y="3733920"/>
          <a:ext cx="1638000" cy="116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270" name="Object 6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114800" y="3733920"/>
                        <a:ext cx="1638000" cy="1168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1" name="Oval 61"/>
          <p:cNvSpPr/>
          <p:nvPr/>
        </p:nvSpPr>
        <p:spPr>
          <a:xfrm>
            <a:off x="7696080" y="58672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2" name="Text Box 62"/>
          <p:cNvSpPr/>
          <p:nvPr/>
        </p:nvSpPr>
        <p:spPr>
          <a:xfrm>
            <a:off x="1928520" y="380880"/>
            <a:ext cx="467856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There is no computation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that accepts string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273" name="Object 63"/>
          <p:cNvGraphicFramePr/>
          <p:nvPr/>
        </p:nvGraphicFramePr>
        <p:xfrm>
          <a:off x="5396040" y="1023480"/>
          <a:ext cx="1053720" cy="43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274" name="Object 63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5396040" y="1023480"/>
                        <a:ext cx="1053720" cy="4312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5" name="Object 64"/>
          <p:cNvGraphicFramePr/>
          <p:nvPr/>
        </p:nvGraphicFramePr>
        <p:xfrm>
          <a:off x="3048120" y="1981080"/>
          <a:ext cx="271728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276" name="Object 6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048120" y="1981080"/>
                        <a:ext cx="2717280" cy="5457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" name="Picture 3276"/>
          <p:cNvPicPr/>
          <p:nvPr/>
        </p:nvPicPr>
        <p:blipFill>
          <a:blip r:embed="rId3"/>
          <a:stretch/>
        </p:blipFill>
        <p:spPr>
          <a:xfrm>
            <a:off x="5562720" y="586728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3278" name="Picture 3277"/>
          <p:cNvPicPr/>
          <p:nvPr/>
        </p:nvPicPr>
        <p:blipFill>
          <a:blip r:embed="rId5"/>
          <a:stretch/>
        </p:blipFill>
        <p:spPr>
          <a:xfrm>
            <a:off x="4673520" y="60958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279" name="Picture 3278"/>
          <p:cNvPicPr/>
          <p:nvPr/>
        </p:nvPicPr>
        <p:blipFill>
          <a:blip r:embed="rId7"/>
          <a:stretch/>
        </p:blipFill>
        <p:spPr>
          <a:xfrm>
            <a:off x="7823160" y="60199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280" name="Picture 3279"/>
          <p:cNvPicPr/>
          <p:nvPr/>
        </p:nvPicPr>
        <p:blipFill>
          <a:blip r:embed="rId9"/>
          <a:stretch/>
        </p:blipFill>
        <p:spPr>
          <a:xfrm>
            <a:off x="533520" y="365760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281" name="Picture 3280"/>
          <p:cNvPicPr/>
          <p:nvPr/>
        </p:nvPicPr>
        <p:blipFill>
          <a:blip r:embed="rId11"/>
          <a:stretch/>
        </p:blipFill>
        <p:spPr>
          <a:xfrm>
            <a:off x="2057400" y="586728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3282" name="Picture 3281"/>
          <p:cNvPicPr/>
          <p:nvPr/>
        </p:nvPicPr>
        <p:blipFill>
          <a:blip r:embed="rId13"/>
          <a:stretch/>
        </p:blipFill>
        <p:spPr>
          <a:xfrm>
            <a:off x="1130400" y="609588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3283" name="Picture 3282"/>
          <p:cNvPicPr/>
          <p:nvPr/>
        </p:nvPicPr>
        <p:blipFill>
          <a:blip r:embed="rId14"/>
          <a:stretch/>
        </p:blipFill>
        <p:spPr>
          <a:xfrm>
            <a:off x="4114800" y="3733920"/>
            <a:ext cx="1638360" cy="1168560"/>
          </a:xfrm>
          <a:prstGeom prst="rect">
            <a:avLst/>
          </a:prstGeom>
          <a:ln w="0">
            <a:noFill/>
          </a:ln>
        </p:spPr>
      </p:pic>
      <p:pic>
        <p:nvPicPr>
          <p:cNvPr id="3284" name="Picture 3283"/>
          <p:cNvPicPr/>
          <p:nvPr/>
        </p:nvPicPr>
        <p:blipFill>
          <a:blip r:embed="rId16"/>
          <a:stretch/>
        </p:blipFill>
        <p:spPr>
          <a:xfrm>
            <a:off x="5384880" y="1015920"/>
            <a:ext cx="1054080" cy="431640"/>
          </a:xfrm>
          <a:prstGeom prst="rect">
            <a:avLst/>
          </a:prstGeom>
          <a:ln w="0">
            <a:noFill/>
          </a:ln>
        </p:spPr>
      </p:pic>
      <p:pic>
        <p:nvPicPr>
          <p:cNvPr id="3285" name="Picture 3284"/>
          <p:cNvPicPr/>
          <p:nvPr/>
        </p:nvPicPr>
        <p:blipFill>
          <a:blip r:embed="rId18"/>
          <a:stretch/>
        </p:blipFill>
        <p:spPr>
          <a:xfrm>
            <a:off x="3048120" y="1981080"/>
            <a:ext cx="2717640" cy="546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B0F03E-1E6A-463E-98B2-F473BC4255A0}" type="slidenum"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Pushing &amp; Popping Strings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287" name="Oval 3"/>
          <p:cNvSpPr/>
          <p:nvPr/>
        </p:nvSpPr>
        <p:spPr>
          <a:xfrm>
            <a:off x="2819520" y="45720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8" name="Oval 4"/>
          <p:cNvSpPr/>
          <p:nvPr/>
        </p:nvSpPr>
        <p:spPr>
          <a:xfrm>
            <a:off x="5638680" y="45720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9" name="Line 5"/>
          <p:cNvSpPr/>
          <p:nvPr/>
        </p:nvSpPr>
        <p:spPr>
          <a:xfrm>
            <a:off x="3504960" y="495288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290" name="Object 6"/>
          <p:cNvGraphicFramePr/>
          <p:nvPr/>
        </p:nvGraphicFramePr>
        <p:xfrm>
          <a:off x="2971800" y="47242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291" name="Object 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971800" y="47242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2" name="Object 7"/>
          <p:cNvGraphicFramePr/>
          <p:nvPr/>
        </p:nvGraphicFramePr>
        <p:xfrm>
          <a:off x="5765760" y="47242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293" name="Object 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765760" y="47242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4" name="Object 8"/>
          <p:cNvGraphicFramePr/>
          <p:nvPr/>
        </p:nvGraphicFramePr>
        <p:xfrm>
          <a:off x="3581280" y="4419720"/>
          <a:ext cx="1910880" cy="54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295" name="Object 8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581280" y="4419720"/>
                        <a:ext cx="1910880" cy="5410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6" name="Line 9"/>
          <p:cNvSpPr/>
          <p:nvPr/>
        </p:nvSpPr>
        <p:spPr>
          <a:xfrm>
            <a:off x="2666880" y="3504960"/>
            <a:ext cx="990720" cy="99072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7" name="Text Box 10"/>
          <p:cNvSpPr/>
          <p:nvPr/>
        </p:nvSpPr>
        <p:spPr>
          <a:xfrm>
            <a:off x="1455840" y="2133720"/>
            <a:ext cx="14461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symbol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298" name="Line 11"/>
          <p:cNvSpPr/>
          <p:nvPr/>
        </p:nvSpPr>
        <p:spPr>
          <a:xfrm>
            <a:off x="4267080" y="3504960"/>
            <a:ext cx="360" cy="83844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9" name="Text Box 13"/>
          <p:cNvSpPr/>
          <p:nvPr/>
        </p:nvSpPr>
        <p:spPr>
          <a:xfrm>
            <a:off x="6331320" y="2133720"/>
            <a:ext cx="11898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Push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string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00" name="Line 14"/>
          <p:cNvSpPr/>
          <p:nvPr/>
        </p:nvSpPr>
        <p:spPr>
          <a:xfrm flipH="1">
            <a:off x="5333760" y="3504960"/>
            <a:ext cx="1067040" cy="99072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1" name="Oval 15"/>
          <p:cNvSpPr/>
          <p:nvPr/>
        </p:nvSpPr>
        <p:spPr>
          <a:xfrm>
            <a:off x="5943600" y="1905120"/>
            <a:ext cx="1980720" cy="16761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2" name="Text Box 16"/>
          <p:cNvSpPr/>
          <p:nvPr/>
        </p:nvSpPr>
        <p:spPr>
          <a:xfrm>
            <a:off x="3740760" y="1981080"/>
            <a:ext cx="11898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Pop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string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03" name="Oval 17"/>
          <p:cNvSpPr/>
          <p:nvPr/>
        </p:nvSpPr>
        <p:spPr>
          <a:xfrm>
            <a:off x="3352680" y="1752480"/>
            <a:ext cx="1980720" cy="16761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304" name="Picture 3303"/>
          <p:cNvPicPr/>
          <p:nvPr/>
        </p:nvPicPr>
        <p:blipFill>
          <a:blip r:embed="rId3"/>
          <a:stretch/>
        </p:blipFill>
        <p:spPr>
          <a:xfrm>
            <a:off x="2971800" y="47242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305" name="Picture 3304"/>
          <p:cNvPicPr/>
          <p:nvPr/>
        </p:nvPicPr>
        <p:blipFill>
          <a:blip r:embed="rId5"/>
          <a:stretch/>
        </p:blipFill>
        <p:spPr>
          <a:xfrm>
            <a:off x="5765760" y="47242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306" name="Picture 3305"/>
          <p:cNvPicPr/>
          <p:nvPr/>
        </p:nvPicPr>
        <p:blipFill>
          <a:blip r:embed="rId7"/>
          <a:stretch/>
        </p:blipFill>
        <p:spPr>
          <a:xfrm>
            <a:off x="3581280" y="4419720"/>
            <a:ext cx="1905120" cy="533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F0AA089-E5B7-44B8-8C99-A7CB504DB07A}" type="slidenum"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Oval 2"/>
          <p:cNvSpPr/>
          <p:nvPr/>
        </p:nvSpPr>
        <p:spPr>
          <a:xfrm>
            <a:off x="2895480" y="4572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8" name="Oval 3"/>
          <p:cNvSpPr/>
          <p:nvPr/>
        </p:nvSpPr>
        <p:spPr>
          <a:xfrm>
            <a:off x="5715000" y="4572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9" name="Line 4"/>
          <p:cNvSpPr/>
          <p:nvPr/>
        </p:nvSpPr>
        <p:spPr>
          <a:xfrm>
            <a:off x="3581280" y="83808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10" name="Object 5"/>
          <p:cNvGraphicFramePr/>
          <p:nvPr/>
        </p:nvGraphicFramePr>
        <p:xfrm>
          <a:off x="3048120" y="6094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311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6094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2" name="Object 6"/>
          <p:cNvGraphicFramePr/>
          <p:nvPr/>
        </p:nvGraphicFramePr>
        <p:xfrm>
          <a:off x="5842080" y="6094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313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6094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4" name="Object 7"/>
          <p:cNvGraphicFramePr/>
          <p:nvPr/>
        </p:nvGraphicFramePr>
        <p:xfrm>
          <a:off x="3649680" y="304920"/>
          <a:ext cx="198864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315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649680" y="304920"/>
                        <a:ext cx="1988640" cy="502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6" name="Rectangle 8"/>
          <p:cNvSpPr/>
          <p:nvPr/>
        </p:nvSpPr>
        <p:spPr>
          <a:xfrm>
            <a:off x="457200" y="236232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7" name="Line 9"/>
          <p:cNvSpPr/>
          <p:nvPr/>
        </p:nvSpPr>
        <p:spPr>
          <a:xfrm>
            <a:off x="1600200" y="23619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8" name="Line 10"/>
          <p:cNvSpPr/>
          <p:nvPr/>
        </p:nvSpPr>
        <p:spPr>
          <a:xfrm>
            <a:off x="2133360" y="23619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9" name="Rectangle 11"/>
          <p:cNvSpPr/>
          <p:nvPr/>
        </p:nvSpPr>
        <p:spPr>
          <a:xfrm>
            <a:off x="1676520" y="4191120"/>
            <a:ext cx="837720" cy="22093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0" name="Line 12"/>
          <p:cNvSpPr/>
          <p:nvPr/>
        </p:nvSpPr>
        <p:spPr>
          <a:xfrm>
            <a:off x="1676160" y="510516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21" name="Object 13"/>
          <p:cNvGraphicFramePr/>
          <p:nvPr/>
        </p:nvGraphicFramePr>
        <p:xfrm>
          <a:off x="1752480" y="25909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322" name="Object 13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1752480" y="25909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3" name="Line 14"/>
          <p:cNvSpPr/>
          <p:nvPr/>
        </p:nvSpPr>
        <p:spPr>
          <a:xfrm>
            <a:off x="1371600" y="175248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24" name="Object 15"/>
          <p:cNvGraphicFramePr/>
          <p:nvPr/>
        </p:nvGraphicFramePr>
        <p:xfrm>
          <a:off x="762120" y="2666880"/>
          <a:ext cx="393480" cy="8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325" name="Object 15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62120" y="2666880"/>
                        <a:ext cx="393480" cy="885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6" name="Object 16"/>
          <p:cNvGraphicFramePr/>
          <p:nvPr/>
        </p:nvGraphicFramePr>
        <p:xfrm>
          <a:off x="2590920" y="2666880"/>
          <a:ext cx="393480" cy="8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3327" name="Object 16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590920" y="2666880"/>
                        <a:ext cx="393480" cy="885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" name="Object 17"/>
          <p:cNvGraphicFramePr/>
          <p:nvPr/>
        </p:nvGraphicFramePr>
        <p:xfrm>
          <a:off x="1981080" y="47242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329" name="Object 17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981080" y="47242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0" name="Line 18"/>
          <p:cNvSpPr/>
          <p:nvPr/>
        </p:nvSpPr>
        <p:spPr>
          <a:xfrm flipH="1">
            <a:off x="2514600" y="4419360"/>
            <a:ext cx="5331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1" name="Text Box 19"/>
          <p:cNvSpPr/>
          <p:nvPr/>
        </p:nvSpPr>
        <p:spPr>
          <a:xfrm>
            <a:off x="3049920" y="4191120"/>
            <a:ext cx="804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top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32" name="Text Box 20"/>
          <p:cNvSpPr/>
          <p:nvPr/>
        </p:nvSpPr>
        <p:spPr>
          <a:xfrm>
            <a:off x="360" y="1752480"/>
            <a:ext cx="1130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33" name="Text Box 21"/>
          <p:cNvSpPr/>
          <p:nvPr/>
        </p:nvSpPr>
        <p:spPr>
          <a:xfrm>
            <a:off x="1449360" y="3429000"/>
            <a:ext cx="1208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34" name="Rectangle 22"/>
          <p:cNvSpPr/>
          <p:nvPr/>
        </p:nvSpPr>
        <p:spPr>
          <a:xfrm>
            <a:off x="5715000" y="2209680"/>
            <a:ext cx="281916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5" name="Line 23"/>
          <p:cNvSpPr/>
          <p:nvPr/>
        </p:nvSpPr>
        <p:spPr>
          <a:xfrm>
            <a:off x="6858000" y="220968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6" name="Line 24"/>
          <p:cNvSpPr/>
          <p:nvPr/>
        </p:nvSpPr>
        <p:spPr>
          <a:xfrm>
            <a:off x="7391160" y="220968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37" name="Object 25"/>
          <p:cNvGraphicFramePr/>
          <p:nvPr/>
        </p:nvGraphicFramePr>
        <p:xfrm>
          <a:off x="7010280" y="243828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338" name="Object 25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010280" y="243828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9" name="Line 26"/>
          <p:cNvSpPr/>
          <p:nvPr/>
        </p:nvSpPr>
        <p:spPr>
          <a:xfrm>
            <a:off x="7086600" y="1600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40" name="Object 27"/>
          <p:cNvGraphicFramePr/>
          <p:nvPr/>
        </p:nvGraphicFramePr>
        <p:xfrm>
          <a:off x="6019920" y="2514600"/>
          <a:ext cx="393480" cy="8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341" name="Object 27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6019920" y="2514600"/>
                        <a:ext cx="393480" cy="885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2" name="Object 28"/>
          <p:cNvGraphicFramePr/>
          <p:nvPr/>
        </p:nvGraphicFramePr>
        <p:xfrm>
          <a:off x="7848720" y="2514600"/>
          <a:ext cx="393480" cy="8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3343" name="Object 28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7848720" y="2514600"/>
                        <a:ext cx="393480" cy="885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4" name="AutoShape 29"/>
          <p:cNvSpPr/>
          <p:nvPr/>
        </p:nvSpPr>
        <p:spPr>
          <a:xfrm>
            <a:off x="3505320" y="4990680"/>
            <a:ext cx="1912680" cy="1154520"/>
          </a:xfrm>
          <a:prstGeom prst="rightArrow">
            <a:avLst>
              <a:gd name="adj1" fmla="val 50000"/>
              <a:gd name="adj2" fmla="val 44367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Replace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45" name="Line 30"/>
          <p:cNvSpPr/>
          <p:nvPr/>
        </p:nvSpPr>
        <p:spPr>
          <a:xfrm>
            <a:off x="1676160" y="556236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6" name="Line 31"/>
          <p:cNvSpPr/>
          <p:nvPr/>
        </p:nvSpPr>
        <p:spPr>
          <a:xfrm>
            <a:off x="1676160" y="601956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7" name="Rectangle 32"/>
          <p:cNvSpPr/>
          <p:nvPr/>
        </p:nvSpPr>
        <p:spPr>
          <a:xfrm>
            <a:off x="6172200" y="3809880"/>
            <a:ext cx="837720" cy="2666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8" name="Line 33"/>
          <p:cNvSpPr/>
          <p:nvPr/>
        </p:nvSpPr>
        <p:spPr>
          <a:xfrm>
            <a:off x="6172200" y="51814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9" name="Line 34"/>
          <p:cNvSpPr/>
          <p:nvPr/>
        </p:nvSpPr>
        <p:spPr>
          <a:xfrm>
            <a:off x="6172200" y="56386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50" name="Line 35"/>
          <p:cNvSpPr/>
          <p:nvPr/>
        </p:nvSpPr>
        <p:spPr>
          <a:xfrm>
            <a:off x="6172200" y="60958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51" name="Object 36"/>
          <p:cNvGraphicFramePr/>
          <p:nvPr/>
        </p:nvGraphicFramePr>
        <p:xfrm>
          <a:off x="1981080" y="571500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352" name="Object 36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981080" y="571500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3" name="Object 37"/>
          <p:cNvGraphicFramePr/>
          <p:nvPr/>
        </p:nvGraphicFramePr>
        <p:xfrm>
          <a:off x="1981080" y="51814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3354" name="Object 37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981080" y="51814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5" name="Object 38"/>
          <p:cNvGraphicFramePr/>
          <p:nvPr/>
        </p:nvGraphicFramePr>
        <p:xfrm>
          <a:off x="6477120" y="52578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356" name="Object 38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477120" y="52578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7" name="Object 39"/>
          <p:cNvGraphicFramePr/>
          <p:nvPr/>
        </p:nvGraphicFramePr>
        <p:xfrm>
          <a:off x="6477120" y="571500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358" name="Object 39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477120" y="571500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" name="Line 40"/>
          <p:cNvSpPr/>
          <p:nvPr/>
        </p:nvSpPr>
        <p:spPr>
          <a:xfrm>
            <a:off x="6172200" y="47242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60" name="Line 41"/>
          <p:cNvSpPr/>
          <p:nvPr/>
        </p:nvSpPr>
        <p:spPr>
          <a:xfrm>
            <a:off x="6172200" y="42670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61" name="Object 42"/>
          <p:cNvGraphicFramePr/>
          <p:nvPr/>
        </p:nvGraphicFramePr>
        <p:xfrm>
          <a:off x="6477120" y="396252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362" name="Object 42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6477120" y="396252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3" name="Object 43"/>
          <p:cNvGraphicFramePr/>
          <p:nvPr/>
        </p:nvGraphicFramePr>
        <p:xfrm>
          <a:off x="6400800" y="4343400"/>
          <a:ext cx="2790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364" name="Object 43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6400800" y="4343400"/>
                        <a:ext cx="2790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5" name="Object 44"/>
          <p:cNvGraphicFramePr/>
          <p:nvPr/>
        </p:nvGraphicFramePr>
        <p:xfrm>
          <a:off x="6400800" y="4724280"/>
          <a:ext cx="30456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366" name="Object 44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6400800" y="4724280"/>
                        <a:ext cx="30456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7" name="AutoShape 45"/>
          <p:cNvSpPr/>
          <p:nvPr/>
        </p:nvSpPr>
        <p:spPr>
          <a:xfrm>
            <a:off x="7162920" y="3886200"/>
            <a:ext cx="456840" cy="1294920"/>
          </a:xfrm>
          <a:prstGeom prst="rightBrace">
            <a:avLst>
              <a:gd name="adj1" fmla="val 23611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68" name="Text Box 46"/>
          <p:cNvSpPr/>
          <p:nvPr/>
        </p:nvSpPr>
        <p:spPr>
          <a:xfrm>
            <a:off x="7638480" y="3809880"/>
            <a:ext cx="13104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push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69" name="Text Box 47"/>
          <p:cNvSpPr/>
          <p:nvPr/>
        </p:nvSpPr>
        <p:spPr>
          <a:xfrm>
            <a:off x="0" y="0"/>
            <a:ext cx="1874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Example: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370" name="Object 48"/>
          <p:cNvGraphicFramePr/>
          <p:nvPr/>
        </p:nvGraphicFramePr>
        <p:xfrm>
          <a:off x="1981080" y="601992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371" name="Object 48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1981080" y="601992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2" name="Object 49"/>
          <p:cNvGraphicFramePr/>
          <p:nvPr/>
        </p:nvGraphicFramePr>
        <p:xfrm>
          <a:off x="6477120" y="6095880"/>
          <a:ext cx="239400" cy="4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0" imgH="0" progId="Equation.3">
                  <p:embed/>
                </p:oleObj>
              </mc:Choice>
              <mc:Fallback>
                <p:oleObj r:id="rId26" imgW="0" imgH="0" progId="Equation.3">
                  <p:embed/>
                  <p:pic>
                    <p:nvPicPr>
                      <p:cNvPr id="3373" name="Object 49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6477120" y="6095880"/>
                        <a:ext cx="239400" cy="429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4" name="Line 50"/>
          <p:cNvSpPr/>
          <p:nvPr/>
        </p:nvSpPr>
        <p:spPr>
          <a:xfrm>
            <a:off x="5638680" y="40384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75" name="Line 51"/>
          <p:cNvSpPr/>
          <p:nvPr/>
        </p:nvSpPr>
        <p:spPr>
          <a:xfrm>
            <a:off x="1676160" y="4647960"/>
            <a:ext cx="838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376" name="Object 52"/>
          <p:cNvGraphicFramePr/>
          <p:nvPr/>
        </p:nvGraphicFramePr>
        <p:xfrm>
          <a:off x="1981080" y="4267080"/>
          <a:ext cx="21564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377" name="Object 52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981080" y="4267080"/>
                        <a:ext cx="21564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8" name="AutoShape 53"/>
          <p:cNvSpPr/>
          <p:nvPr/>
        </p:nvSpPr>
        <p:spPr>
          <a:xfrm rot="10800000">
            <a:off x="1143360" y="4191480"/>
            <a:ext cx="456840" cy="91404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79" name="Text Box 54"/>
          <p:cNvSpPr/>
          <p:nvPr/>
        </p:nvSpPr>
        <p:spPr>
          <a:xfrm>
            <a:off x="229680" y="4343400"/>
            <a:ext cx="13104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pop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80" name="Text Box 55"/>
          <p:cNvSpPr/>
          <p:nvPr/>
        </p:nvSpPr>
        <p:spPr>
          <a:xfrm>
            <a:off x="4802400" y="3733920"/>
            <a:ext cx="804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top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381" name="Picture 3380"/>
          <p:cNvPicPr/>
          <p:nvPr/>
        </p:nvPicPr>
        <p:blipFill>
          <a:blip r:embed="rId3"/>
          <a:stretch/>
        </p:blipFill>
        <p:spPr>
          <a:xfrm>
            <a:off x="3048120" y="6094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382" name="Picture 3381"/>
          <p:cNvPicPr/>
          <p:nvPr/>
        </p:nvPicPr>
        <p:blipFill>
          <a:blip r:embed="rId5"/>
          <a:stretch/>
        </p:blipFill>
        <p:spPr>
          <a:xfrm>
            <a:off x="5842080" y="6094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383" name="Picture 3382"/>
          <p:cNvPicPr/>
          <p:nvPr/>
        </p:nvPicPr>
        <p:blipFill>
          <a:blip r:embed="rId7"/>
          <a:stretch/>
        </p:blipFill>
        <p:spPr>
          <a:xfrm>
            <a:off x="3645000" y="304920"/>
            <a:ext cx="1981080" cy="495360"/>
          </a:xfrm>
          <a:prstGeom prst="rect">
            <a:avLst/>
          </a:prstGeom>
          <a:ln w="0">
            <a:noFill/>
          </a:ln>
        </p:spPr>
      </p:pic>
      <p:pic>
        <p:nvPicPr>
          <p:cNvPr id="3384" name="Picture 3383"/>
          <p:cNvPicPr/>
          <p:nvPr/>
        </p:nvPicPr>
        <p:blipFill>
          <a:blip r:embed="rId9"/>
          <a:stretch/>
        </p:blipFill>
        <p:spPr>
          <a:xfrm>
            <a:off x="1752480" y="25909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385" name="Picture 3384"/>
          <p:cNvPicPr/>
          <p:nvPr/>
        </p:nvPicPr>
        <p:blipFill>
          <a:blip r:embed="rId11"/>
          <a:stretch/>
        </p:blipFill>
        <p:spPr>
          <a:xfrm>
            <a:off x="762120" y="2666880"/>
            <a:ext cx="393840" cy="88920"/>
          </a:xfrm>
          <a:prstGeom prst="rect">
            <a:avLst/>
          </a:prstGeom>
          <a:ln w="0">
            <a:noFill/>
          </a:ln>
        </p:spPr>
      </p:pic>
      <p:pic>
        <p:nvPicPr>
          <p:cNvPr id="3386" name="Picture 3385"/>
          <p:cNvPicPr/>
          <p:nvPr/>
        </p:nvPicPr>
        <p:blipFill>
          <a:blip r:embed="rId11"/>
          <a:stretch/>
        </p:blipFill>
        <p:spPr>
          <a:xfrm>
            <a:off x="2590920" y="2666880"/>
            <a:ext cx="393840" cy="88920"/>
          </a:xfrm>
          <a:prstGeom prst="rect">
            <a:avLst/>
          </a:prstGeom>
          <a:ln w="0">
            <a:noFill/>
          </a:ln>
        </p:spPr>
      </p:pic>
      <p:pic>
        <p:nvPicPr>
          <p:cNvPr id="3387" name="Picture 3386"/>
          <p:cNvPicPr/>
          <p:nvPr/>
        </p:nvPicPr>
        <p:blipFill>
          <a:blip r:embed="rId13"/>
          <a:stretch/>
        </p:blipFill>
        <p:spPr>
          <a:xfrm>
            <a:off x="1981080" y="47242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388" name="Picture 3387"/>
          <p:cNvPicPr/>
          <p:nvPr/>
        </p:nvPicPr>
        <p:blipFill>
          <a:blip r:embed="rId9"/>
          <a:stretch/>
        </p:blipFill>
        <p:spPr>
          <a:xfrm>
            <a:off x="7010280" y="243828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389" name="Picture 3388"/>
          <p:cNvPicPr/>
          <p:nvPr/>
        </p:nvPicPr>
        <p:blipFill>
          <a:blip r:embed="rId11"/>
          <a:stretch/>
        </p:blipFill>
        <p:spPr>
          <a:xfrm>
            <a:off x="6019920" y="2514600"/>
            <a:ext cx="393840" cy="88920"/>
          </a:xfrm>
          <a:prstGeom prst="rect">
            <a:avLst/>
          </a:prstGeom>
          <a:ln w="0">
            <a:noFill/>
          </a:ln>
        </p:spPr>
      </p:pic>
      <p:pic>
        <p:nvPicPr>
          <p:cNvPr id="3390" name="Picture 3389"/>
          <p:cNvPicPr/>
          <p:nvPr/>
        </p:nvPicPr>
        <p:blipFill>
          <a:blip r:embed="rId11"/>
          <a:stretch/>
        </p:blipFill>
        <p:spPr>
          <a:xfrm>
            <a:off x="7848720" y="2514600"/>
            <a:ext cx="393840" cy="88920"/>
          </a:xfrm>
          <a:prstGeom prst="rect">
            <a:avLst/>
          </a:prstGeom>
          <a:ln w="0">
            <a:noFill/>
          </a:ln>
        </p:spPr>
      </p:pic>
      <p:pic>
        <p:nvPicPr>
          <p:cNvPr id="3391" name="Picture 3390"/>
          <p:cNvPicPr/>
          <p:nvPr/>
        </p:nvPicPr>
        <p:blipFill>
          <a:blip r:embed="rId18"/>
          <a:stretch/>
        </p:blipFill>
        <p:spPr>
          <a:xfrm>
            <a:off x="1981080" y="571500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3392" name="Picture 3391"/>
          <p:cNvPicPr/>
          <p:nvPr/>
        </p:nvPicPr>
        <p:blipFill>
          <a:blip r:embed="rId19"/>
          <a:stretch/>
        </p:blipFill>
        <p:spPr>
          <a:xfrm>
            <a:off x="1981080" y="51814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393" name="Picture 3392"/>
          <p:cNvPicPr/>
          <p:nvPr/>
        </p:nvPicPr>
        <p:blipFill>
          <a:blip r:embed="rId19"/>
          <a:stretch/>
        </p:blipFill>
        <p:spPr>
          <a:xfrm>
            <a:off x="6477120" y="52578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394" name="Picture 3393"/>
          <p:cNvPicPr/>
          <p:nvPr/>
        </p:nvPicPr>
        <p:blipFill>
          <a:blip r:embed="rId18"/>
          <a:stretch/>
        </p:blipFill>
        <p:spPr>
          <a:xfrm>
            <a:off x="6477120" y="571500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3395" name="Picture 3394"/>
          <p:cNvPicPr/>
          <p:nvPr/>
        </p:nvPicPr>
        <p:blipFill>
          <a:blip r:embed="rId22"/>
          <a:stretch/>
        </p:blipFill>
        <p:spPr>
          <a:xfrm>
            <a:off x="6477120" y="3962520"/>
            <a:ext cx="216000" cy="254160"/>
          </a:xfrm>
          <a:prstGeom prst="rect">
            <a:avLst/>
          </a:prstGeom>
          <a:ln w="0">
            <a:noFill/>
          </a:ln>
        </p:spPr>
      </p:pic>
      <p:pic>
        <p:nvPicPr>
          <p:cNvPr id="3396" name="Picture 3395"/>
          <p:cNvPicPr/>
          <p:nvPr/>
        </p:nvPicPr>
        <p:blipFill>
          <a:blip r:embed="rId23"/>
          <a:stretch/>
        </p:blipFill>
        <p:spPr>
          <a:xfrm>
            <a:off x="6400800" y="4343400"/>
            <a:ext cx="279360" cy="355680"/>
          </a:xfrm>
          <a:prstGeom prst="rect">
            <a:avLst/>
          </a:prstGeom>
          <a:ln w="0">
            <a:noFill/>
          </a:ln>
        </p:spPr>
      </p:pic>
      <p:pic>
        <p:nvPicPr>
          <p:cNvPr id="3397" name="Picture 3396"/>
          <p:cNvPicPr/>
          <p:nvPr/>
        </p:nvPicPr>
        <p:blipFill>
          <a:blip r:embed="rId24"/>
          <a:stretch/>
        </p:blipFill>
        <p:spPr>
          <a:xfrm>
            <a:off x="6400800" y="4724280"/>
            <a:ext cx="304920" cy="444600"/>
          </a:xfrm>
          <a:prstGeom prst="rect">
            <a:avLst/>
          </a:prstGeom>
          <a:ln w="0">
            <a:noFill/>
          </a:ln>
        </p:spPr>
      </p:pic>
      <p:pic>
        <p:nvPicPr>
          <p:cNvPr id="3398" name="Picture 3397"/>
          <p:cNvPicPr/>
          <p:nvPr/>
        </p:nvPicPr>
        <p:blipFill>
          <a:blip r:embed="rId25"/>
          <a:stretch/>
        </p:blipFill>
        <p:spPr>
          <a:xfrm>
            <a:off x="1981080" y="60199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399" name="Picture 3398"/>
          <p:cNvPicPr/>
          <p:nvPr/>
        </p:nvPicPr>
        <p:blipFill>
          <a:blip r:embed="rId25"/>
          <a:stretch/>
        </p:blipFill>
        <p:spPr>
          <a:xfrm>
            <a:off x="6477120" y="609588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400" name="Picture 3399"/>
          <p:cNvPicPr/>
          <p:nvPr/>
        </p:nvPicPr>
        <p:blipFill>
          <a:blip r:embed="rId18"/>
          <a:stretch/>
        </p:blipFill>
        <p:spPr>
          <a:xfrm>
            <a:off x="1981080" y="4267080"/>
            <a:ext cx="21600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B8F3845-C567-42D6-9C86-FABE2A646C35}" type="slidenum"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"/>
          <p:cNvSpPr/>
          <p:nvPr/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Initial Stack Symbol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4" name="Rectangle 3"/>
          <p:cNvSpPr/>
          <p:nvPr/>
        </p:nvSpPr>
        <p:spPr>
          <a:xfrm>
            <a:off x="1981080" y="2590920"/>
            <a:ext cx="837720" cy="18284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Line 4"/>
          <p:cNvSpPr/>
          <p:nvPr/>
        </p:nvSpPr>
        <p:spPr>
          <a:xfrm>
            <a:off x="1981080" y="304776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6" name="Line 5"/>
          <p:cNvSpPr/>
          <p:nvPr/>
        </p:nvSpPr>
        <p:spPr>
          <a:xfrm>
            <a:off x="1981080" y="350496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" name="Line 6"/>
          <p:cNvSpPr/>
          <p:nvPr/>
        </p:nvSpPr>
        <p:spPr>
          <a:xfrm>
            <a:off x="1981080" y="396216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" name="Text Box 7"/>
          <p:cNvSpPr/>
          <p:nvPr/>
        </p:nvSpPr>
        <p:spPr>
          <a:xfrm>
            <a:off x="1758960" y="190512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69" name="Object 8"/>
          <p:cNvGraphicFramePr/>
          <p:nvPr/>
        </p:nvGraphicFramePr>
        <p:xfrm>
          <a:off x="2286000" y="39625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70" name="Object 8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286000" y="39625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" name="Rectangle 9"/>
          <p:cNvSpPr/>
          <p:nvPr/>
        </p:nvSpPr>
        <p:spPr>
          <a:xfrm>
            <a:off x="5638680" y="2666880"/>
            <a:ext cx="837720" cy="18284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Line 10"/>
          <p:cNvSpPr/>
          <p:nvPr/>
        </p:nvSpPr>
        <p:spPr>
          <a:xfrm>
            <a:off x="5638680" y="31240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3" name="Line 11"/>
          <p:cNvSpPr/>
          <p:nvPr/>
        </p:nvSpPr>
        <p:spPr>
          <a:xfrm>
            <a:off x="5638680" y="35812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" name="Line 12"/>
          <p:cNvSpPr/>
          <p:nvPr/>
        </p:nvSpPr>
        <p:spPr>
          <a:xfrm>
            <a:off x="5638680" y="40384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" name="Text Box 13"/>
          <p:cNvSpPr/>
          <p:nvPr/>
        </p:nvSpPr>
        <p:spPr>
          <a:xfrm>
            <a:off x="5416560" y="198108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76" name="Object 14"/>
          <p:cNvGraphicFramePr/>
          <p:nvPr/>
        </p:nvGraphicFramePr>
        <p:xfrm>
          <a:off x="5950080" y="4133880"/>
          <a:ext cx="215640" cy="2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77" name="Object 1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950080" y="4133880"/>
                        <a:ext cx="215640" cy="228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" name="Line 15"/>
          <p:cNvSpPr/>
          <p:nvPr/>
        </p:nvSpPr>
        <p:spPr>
          <a:xfrm flipH="1" flipV="1">
            <a:off x="2971800" y="4267080"/>
            <a:ext cx="990360" cy="914400"/>
          </a:xfrm>
          <a:prstGeom prst="line">
            <a:avLst/>
          </a:prstGeom>
          <a:ln w="9525">
            <a:solidFill>
              <a:srgbClr val="3333CC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Line 16"/>
          <p:cNvSpPr/>
          <p:nvPr/>
        </p:nvSpPr>
        <p:spPr>
          <a:xfrm flipV="1">
            <a:off x="4343400" y="4267080"/>
            <a:ext cx="1218960" cy="914400"/>
          </a:xfrm>
          <a:prstGeom prst="line">
            <a:avLst/>
          </a:prstGeom>
          <a:ln w="9525">
            <a:solidFill>
              <a:srgbClr val="3333CC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Text Box 17"/>
          <p:cNvSpPr/>
          <p:nvPr/>
        </p:nvSpPr>
        <p:spPr>
          <a:xfrm>
            <a:off x="2063880" y="5181480"/>
            <a:ext cx="1461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bottom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1" name="Text Box 18"/>
          <p:cNvSpPr/>
          <p:nvPr/>
        </p:nvSpPr>
        <p:spPr>
          <a:xfrm>
            <a:off x="3706560" y="5181480"/>
            <a:ext cx="27810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special symbol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" name="Line 19"/>
          <p:cNvSpPr/>
          <p:nvPr/>
        </p:nvSpPr>
        <p:spPr>
          <a:xfrm>
            <a:off x="1447560" y="41907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Text Box 20"/>
          <p:cNvSpPr/>
          <p:nvPr/>
        </p:nvSpPr>
        <p:spPr>
          <a:xfrm>
            <a:off x="218880" y="3606840"/>
            <a:ext cx="110160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head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" name="Line 21"/>
          <p:cNvSpPr/>
          <p:nvPr/>
        </p:nvSpPr>
        <p:spPr>
          <a:xfrm flipH="1">
            <a:off x="6476760" y="4190760"/>
            <a:ext cx="609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" name="Text Box 22"/>
          <p:cNvSpPr/>
          <p:nvPr/>
        </p:nvSpPr>
        <p:spPr>
          <a:xfrm>
            <a:off x="7243560" y="3886200"/>
            <a:ext cx="7632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6" name="Text Box 23"/>
          <p:cNvSpPr/>
          <p:nvPr/>
        </p:nvSpPr>
        <p:spPr>
          <a:xfrm>
            <a:off x="2303640" y="5791320"/>
            <a:ext cx="33678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Appears at time 0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87" name="Picture 286"/>
          <p:cNvPicPr/>
          <p:nvPr/>
        </p:nvPicPr>
        <p:blipFill>
          <a:blip r:embed="rId3"/>
          <a:stretch/>
        </p:blipFill>
        <p:spPr>
          <a:xfrm>
            <a:off x="2286000" y="39625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287"/>
          <p:cNvPicPr/>
          <p:nvPr/>
        </p:nvPicPr>
        <p:blipFill>
          <a:blip r:embed="rId5"/>
          <a:stretch/>
        </p:blipFill>
        <p:spPr>
          <a:xfrm>
            <a:off x="5943600" y="4127400"/>
            <a:ext cx="216000" cy="228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E4C089-E6F2-4A6C-8A65-37CB2609EC9B}" type="slidenum"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Oval 4"/>
          <p:cNvSpPr/>
          <p:nvPr/>
        </p:nvSpPr>
        <p:spPr>
          <a:xfrm>
            <a:off x="2895480" y="3808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2" name="Oval 5"/>
          <p:cNvSpPr/>
          <p:nvPr/>
        </p:nvSpPr>
        <p:spPr>
          <a:xfrm>
            <a:off x="5715000" y="3808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3" name="Line 6"/>
          <p:cNvSpPr/>
          <p:nvPr/>
        </p:nvSpPr>
        <p:spPr>
          <a:xfrm>
            <a:off x="3581280" y="76176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04" name="Object 7"/>
          <p:cNvGraphicFramePr/>
          <p:nvPr/>
        </p:nvGraphicFramePr>
        <p:xfrm>
          <a:off x="3048120" y="53352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405" name="Object 7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53352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6" name="Object 8"/>
          <p:cNvGraphicFramePr/>
          <p:nvPr/>
        </p:nvGraphicFramePr>
        <p:xfrm>
          <a:off x="5842080" y="5335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407" name="Object 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5335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8" name="Object 9"/>
          <p:cNvGraphicFramePr/>
          <p:nvPr/>
        </p:nvGraphicFramePr>
        <p:xfrm>
          <a:off x="3649680" y="228600"/>
          <a:ext cx="198864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409" name="Object 9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649680" y="228600"/>
                        <a:ext cx="1988640" cy="502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" name="Oval 10"/>
          <p:cNvSpPr/>
          <p:nvPr/>
        </p:nvSpPr>
        <p:spPr>
          <a:xfrm>
            <a:off x="304920" y="35053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11" name="Object 11"/>
          <p:cNvGraphicFramePr/>
          <p:nvPr/>
        </p:nvGraphicFramePr>
        <p:xfrm>
          <a:off x="457200" y="365760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412" name="Object 1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57200" y="365760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3" name="Oval 12"/>
          <p:cNvSpPr/>
          <p:nvPr/>
        </p:nvSpPr>
        <p:spPr>
          <a:xfrm>
            <a:off x="2895480" y="35053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14" name="Oval 14"/>
          <p:cNvSpPr/>
          <p:nvPr/>
        </p:nvSpPr>
        <p:spPr>
          <a:xfrm>
            <a:off x="5410080" y="35053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15" name="Oval 16"/>
          <p:cNvSpPr/>
          <p:nvPr/>
        </p:nvSpPr>
        <p:spPr>
          <a:xfrm>
            <a:off x="8153280" y="52578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16" name="Object 19"/>
          <p:cNvGraphicFramePr/>
          <p:nvPr/>
        </p:nvGraphicFramePr>
        <p:xfrm>
          <a:off x="8305920" y="53341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417" name="Object 19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8305920" y="53341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8" name="Line 20"/>
          <p:cNvSpPr/>
          <p:nvPr/>
        </p:nvSpPr>
        <p:spPr>
          <a:xfrm>
            <a:off x="990360" y="3886200"/>
            <a:ext cx="19051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19" name="Line 21"/>
          <p:cNvSpPr/>
          <p:nvPr/>
        </p:nvSpPr>
        <p:spPr>
          <a:xfrm>
            <a:off x="3581280" y="3886200"/>
            <a:ext cx="18288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0" name="Line 22"/>
          <p:cNvSpPr/>
          <p:nvPr/>
        </p:nvSpPr>
        <p:spPr>
          <a:xfrm flipH="1">
            <a:off x="533160" y="4114800"/>
            <a:ext cx="5029200" cy="12189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21" name="Object 23"/>
          <p:cNvGraphicFramePr/>
          <p:nvPr/>
        </p:nvGraphicFramePr>
        <p:xfrm>
          <a:off x="990720" y="3352680"/>
          <a:ext cx="1828440" cy="60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422" name="Object 2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990720" y="3352680"/>
                        <a:ext cx="1828440" cy="606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3" name="Object 24"/>
          <p:cNvGraphicFramePr/>
          <p:nvPr/>
        </p:nvGraphicFramePr>
        <p:xfrm>
          <a:off x="3581280" y="3335400"/>
          <a:ext cx="1828440" cy="64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424" name="Object 24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3581280" y="3335400"/>
                        <a:ext cx="1828440" cy="6411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5" name="Oval 25"/>
          <p:cNvSpPr/>
          <p:nvPr/>
        </p:nvSpPr>
        <p:spPr>
          <a:xfrm>
            <a:off x="152280" y="53341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6" name="Oval 26"/>
          <p:cNvSpPr/>
          <p:nvPr/>
        </p:nvSpPr>
        <p:spPr>
          <a:xfrm>
            <a:off x="2819520" y="53341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27" name="Object 28"/>
          <p:cNvGraphicFramePr/>
          <p:nvPr/>
        </p:nvGraphicFramePr>
        <p:xfrm>
          <a:off x="838080" y="5105520"/>
          <a:ext cx="1828440" cy="64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428" name="Object 28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080" y="5105520"/>
                        <a:ext cx="1828440" cy="6411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9" name="Line 29"/>
          <p:cNvSpPr/>
          <p:nvPr/>
        </p:nvSpPr>
        <p:spPr>
          <a:xfrm>
            <a:off x="838080" y="56386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30" name="Line 30"/>
          <p:cNvSpPr/>
          <p:nvPr/>
        </p:nvSpPr>
        <p:spPr>
          <a:xfrm>
            <a:off x="3504960" y="563868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31" name="Object 32"/>
          <p:cNvGraphicFramePr/>
          <p:nvPr/>
        </p:nvGraphicFramePr>
        <p:xfrm>
          <a:off x="2438280" y="4284720"/>
          <a:ext cx="1828440" cy="60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432" name="Object 32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2438280" y="4284720"/>
                        <a:ext cx="1828440" cy="606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3" name="Oval 33"/>
          <p:cNvSpPr/>
          <p:nvPr/>
        </p:nvSpPr>
        <p:spPr>
          <a:xfrm>
            <a:off x="5486400" y="52578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34" name="Object 34"/>
          <p:cNvGraphicFramePr/>
          <p:nvPr/>
        </p:nvGraphicFramePr>
        <p:xfrm>
          <a:off x="3487680" y="5105520"/>
          <a:ext cx="1864800" cy="64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435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487680" y="5105520"/>
                        <a:ext cx="1864800" cy="6411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6" name="Line 35"/>
          <p:cNvSpPr/>
          <p:nvPr/>
        </p:nvSpPr>
        <p:spPr>
          <a:xfrm>
            <a:off x="6189480" y="563868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37" name="Object 36"/>
          <p:cNvGraphicFramePr/>
          <p:nvPr/>
        </p:nvGraphicFramePr>
        <p:xfrm>
          <a:off x="6207120" y="5122800"/>
          <a:ext cx="1793520" cy="60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3438" name="Object 36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6207120" y="5122800"/>
                        <a:ext cx="1793520" cy="604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9" name="AutoShape 37"/>
          <p:cNvSpPr/>
          <p:nvPr/>
        </p:nvSpPr>
        <p:spPr>
          <a:xfrm>
            <a:off x="4419720" y="1371600"/>
            <a:ext cx="761760" cy="152352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40" name="AutoShape 38"/>
          <p:cNvSpPr/>
          <p:nvPr/>
        </p:nvSpPr>
        <p:spPr>
          <a:xfrm>
            <a:off x="152280" y="3200400"/>
            <a:ext cx="6171840" cy="12189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41" name="AutoShape 39"/>
          <p:cNvSpPr/>
          <p:nvPr/>
        </p:nvSpPr>
        <p:spPr>
          <a:xfrm>
            <a:off x="152280" y="5029200"/>
            <a:ext cx="8838720" cy="12189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42" name="Text Box 41"/>
          <p:cNvSpPr/>
          <p:nvPr/>
        </p:nvSpPr>
        <p:spPr>
          <a:xfrm>
            <a:off x="1982520" y="2590920"/>
            <a:ext cx="830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pop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43" name="Text Box 42"/>
          <p:cNvSpPr/>
          <p:nvPr/>
        </p:nvSpPr>
        <p:spPr>
          <a:xfrm>
            <a:off x="7239960" y="4495680"/>
            <a:ext cx="10436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push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44" name="Text Box 43"/>
          <p:cNvSpPr/>
          <p:nvPr/>
        </p:nvSpPr>
        <p:spPr>
          <a:xfrm>
            <a:off x="5486400" y="1523880"/>
            <a:ext cx="224136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Equivalent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transitions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445" name="Picture 3444"/>
          <p:cNvPicPr/>
          <p:nvPr/>
        </p:nvPicPr>
        <p:blipFill>
          <a:blip r:embed="rId3"/>
          <a:stretch/>
        </p:blipFill>
        <p:spPr>
          <a:xfrm>
            <a:off x="3048120" y="5335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446" name="Picture 3445"/>
          <p:cNvPicPr/>
          <p:nvPr/>
        </p:nvPicPr>
        <p:blipFill>
          <a:blip r:embed="rId5"/>
          <a:stretch/>
        </p:blipFill>
        <p:spPr>
          <a:xfrm>
            <a:off x="5842080" y="5335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447" name="Picture 3446"/>
          <p:cNvPicPr/>
          <p:nvPr/>
        </p:nvPicPr>
        <p:blipFill>
          <a:blip r:embed="rId7"/>
          <a:stretch/>
        </p:blipFill>
        <p:spPr>
          <a:xfrm>
            <a:off x="3645000" y="228600"/>
            <a:ext cx="1981080" cy="495360"/>
          </a:xfrm>
          <a:prstGeom prst="rect">
            <a:avLst/>
          </a:prstGeom>
          <a:ln w="0">
            <a:noFill/>
          </a:ln>
        </p:spPr>
      </p:pic>
      <p:pic>
        <p:nvPicPr>
          <p:cNvPr id="3448" name="Picture 3447"/>
          <p:cNvPicPr/>
          <p:nvPr/>
        </p:nvPicPr>
        <p:blipFill>
          <a:blip r:embed="rId3"/>
          <a:stretch/>
        </p:blipFill>
        <p:spPr>
          <a:xfrm>
            <a:off x="457200" y="365760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449" name="Picture 3448"/>
          <p:cNvPicPr/>
          <p:nvPr/>
        </p:nvPicPr>
        <p:blipFill>
          <a:blip r:embed="rId5"/>
          <a:stretch/>
        </p:blipFill>
        <p:spPr>
          <a:xfrm>
            <a:off x="8305920" y="53341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450" name="Picture 3449"/>
          <p:cNvPicPr/>
          <p:nvPr/>
        </p:nvPicPr>
        <p:blipFill>
          <a:blip r:embed="rId11"/>
          <a:stretch/>
        </p:blipFill>
        <p:spPr>
          <a:xfrm>
            <a:off x="990720" y="3352680"/>
            <a:ext cx="1828800" cy="596880"/>
          </a:xfrm>
          <a:prstGeom prst="rect">
            <a:avLst/>
          </a:prstGeom>
          <a:ln w="0">
            <a:noFill/>
          </a:ln>
        </p:spPr>
      </p:pic>
      <p:pic>
        <p:nvPicPr>
          <p:cNvPr id="3451" name="Picture 3450"/>
          <p:cNvPicPr/>
          <p:nvPr/>
        </p:nvPicPr>
        <p:blipFill>
          <a:blip r:embed="rId12"/>
          <a:stretch/>
        </p:blipFill>
        <p:spPr>
          <a:xfrm>
            <a:off x="3581280" y="3327480"/>
            <a:ext cx="1828800" cy="635040"/>
          </a:xfrm>
          <a:prstGeom prst="rect">
            <a:avLst/>
          </a:prstGeom>
          <a:ln w="0">
            <a:noFill/>
          </a:ln>
        </p:spPr>
      </p:pic>
      <p:pic>
        <p:nvPicPr>
          <p:cNvPr id="3452" name="Picture 3451"/>
          <p:cNvPicPr/>
          <p:nvPr/>
        </p:nvPicPr>
        <p:blipFill>
          <a:blip r:embed="rId14"/>
          <a:stretch/>
        </p:blipFill>
        <p:spPr>
          <a:xfrm>
            <a:off x="838080" y="5105520"/>
            <a:ext cx="1828800" cy="635040"/>
          </a:xfrm>
          <a:prstGeom prst="rect">
            <a:avLst/>
          </a:prstGeom>
          <a:ln w="0">
            <a:noFill/>
          </a:ln>
        </p:spPr>
      </p:pic>
      <p:pic>
        <p:nvPicPr>
          <p:cNvPr id="3453" name="Picture 3452"/>
          <p:cNvPicPr/>
          <p:nvPr/>
        </p:nvPicPr>
        <p:blipFill>
          <a:blip r:embed="rId16"/>
          <a:stretch/>
        </p:blipFill>
        <p:spPr>
          <a:xfrm>
            <a:off x="2438280" y="4280040"/>
            <a:ext cx="1828800" cy="596880"/>
          </a:xfrm>
          <a:prstGeom prst="rect">
            <a:avLst/>
          </a:prstGeom>
          <a:ln w="0">
            <a:noFill/>
          </a:ln>
        </p:spPr>
      </p:pic>
      <p:pic>
        <p:nvPicPr>
          <p:cNvPr id="3454" name="Picture 3453"/>
          <p:cNvPicPr/>
          <p:nvPr/>
        </p:nvPicPr>
        <p:blipFill>
          <a:blip r:embed="rId18"/>
          <a:stretch/>
        </p:blipFill>
        <p:spPr>
          <a:xfrm>
            <a:off x="3479760" y="5105520"/>
            <a:ext cx="1854360" cy="635040"/>
          </a:xfrm>
          <a:prstGeom prst="rect">
            <a:avLst/>
          </a:prstGeom>
          <a:ln w="0">
            <a:noFill/>
          </a:ln>
        </p:spPr>
      </p:pic>
      <p:pic>
        <p:nvPicPr>
          <p:cNvPr id="3455" name="Picture 3454"/>
          <p:cNvPicPr/>
          <p:nvPr/>
        </p:nvPicPr>
        <p:blipFill>
          <a:blip r:embed="rId20"/>
          <a:stretch/>
        </p:blipFill>
        <p:spPr>
          <a:xfrm>
            <a:off x="6197760" y="5118120"/>
            <a:ext cx="1790640" cy="596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9DBE25-9B7F-46B9-AD27-8DA9F4A03DAB}" type="slidenum"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Another PDA example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457" name="Text Box 3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58" name="Object 4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459" name="Object 4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0" name="Oval 5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1" name="Oval 6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2" name="Oval 7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63" name="Object 8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464" name="Object 8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5" name="Object 9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466" name="Object 9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7" name="Freeform 10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68" name="Object 11"/>
          <p:cNvGraphicFramePr/>
          <p:nvPr/>
        </p:nvGraphicFramePr>
        <p:xfrm>
          <a:off x="1143000" y="320040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469" name="Object 11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1143000" y="320040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0" name="Line 12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471" name="Object 13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3472" name="Object 13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3" name="Object 14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3474" name="Object 14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5" name="Object 15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476" name="Object 15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7" name="Object 16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478" name="Object 16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9" name="Object 17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480" name="Object 17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" name="Line 18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2" name="Text Box 19"/>
          <p:cNvSpPr/>
          <p:nvPr/>
        </p:nvSpPr>
        <p:spPr>
          <a:xfrm>
            <a:off x="3261600" y="2006640"/>
            <a:ext cx="11062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PDA 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483" name="Object 20"/>
          <p:cNvGraphicFramePr/>
          <p:nvPr/>
        </p:nvGraphicFramePr>
        <p:xfrm>
          <a:off x="4419720" y="2057400"/>
          <a:ext cx="5443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3484" name="Object 20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4419720" y="2057400"/>
                        <a:ext cx="544320" cy="393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" name="Object 21"/>
          <p:cNvGraphicFramePr/>
          <p:nvPr/>
        </p:nvGraphicFramePr>
        <p:xfrm>
          <a:off x="685800" y="914400"/>
          <a:ext cx="7811640" cy="80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486" name="Object 21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685800" y="914400"/>
                        <a:ext cx="7811640" cy="8092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7" name="Picture 3486"/>
          <p:cNvPicPr/>
          <p:nvPr/>
        </p:nvPicPr>
        <p:blipFill>
          <a:blip r:embed="rId3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3488" name="Picture 3487"/>
          <p:cNvPicPr/>
          <p:nvPr/>
        </p:nvPicPr>
        <p:blipFill>
          <a:blip r:embed="rId5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489" name="Picture 3488"/>
          <p:cNvPicPr/>
          <p:nvPr/>
        </p:nvPicPr>
        <p:blipFill>
          <a:blip r:embed="rId7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490" name="Picture 3489"/>
          <p:cNvPicPr/>
          <p:nvPr/>
        </p:nvPicPr>
        <p:blipFill>
          <a:blip r:embed="rId9"/>
          <a:stretch/>
        </p:blipFill>
        <p:spPr>
          <a:xfrm>
            <a:off x="1143000" y="32004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3491" name="Picture 3490"/>
          <p:cNvPicPr/>
          <p:nvPr/>
        </p:nvPicPr>
        <p:blipFill>
          <a:blip r:embed="rId11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3492" name="Picture 3491"/>
          <p:cNvPicPr/>
          <p:nvPr/>
        </p:nvPicPr>
        <p:blipFill>
          <a:blip r:embed="rId13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3493" name="Picture 3492"/>
          <p:cNvPicPr/>
          <p:nvPr/>
        </p:nvPicPr>
        <p:blipFill>
          <a:blip r:embed="rId14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3494" name="Picture 3493"/>
          <p:cNvPicPr/>
          <p:nvPr/>
        </p:nvPicPr>
        <p:blipFill>
          <a:blip r:embed="rId16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3495" name="Picture 3494"/>
          <p:cNvPicPr/>
          <p:nvPr/>
        </p:nvPicPr>
        <p:blipFill>
          <a:blip r:embed="rId18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3496" name="Picture 3495"/>
          <p:cNvPicPr/>
          <p:nvPr/>
        </p:nvPicPr>
        <p:blipFill>
          <a:blip r:embed="rId20"/>
          <a:stretch/>
        </p:blipFill>
        <p:spPr>
          <a:xfrm>
            <a:off x="4419720" y="2057400"/>
            <a:ext cx="533520" cy="393840"/>
          </a:xfrm>
          <a:prstGeom prst="rect">
            <a:avLst/>
          </a:prstGeom>
          <a:ln w="0">
            <a:noFill/>
          </a:ln>
        </p:spPr>
      </p:pic>
      <p:pic>
        <p:nvPicPr>
          <p:cNvPr id="3497" name="Picture 3496"/>
          <p:cNvPicPr/>
          <p:nvPr/>
        </p:nvPicPr>
        <p:blipFill>
          <a:blip r:embed="rId22"/>
          <a:stretch/>
        </p:blipFill>
        <p:spPr>
          <a:xfrm>
            <a:off x="685800" y="914400"/>
            <a:ext cx="7810560" cy="800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05A5B74-2918-4CED-A373-AEF0ED59689F}" type="slidenum"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Text Box 2"/>
          <p:cNvSpPr/>
          <p:nvPr/>
        </p:nvSpPr>
        <p:spPr>
          <a:xfrm>
            <a:off x="4299840" y="76320"/>
            <a:ext cx="1416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0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99" name="Rectangle 3"/>
          <p:cNvSpPr/>
          <p:nvPr/>
        </p:nvSpPr>
        <p:spPr>
          <a:xfrm>
            <a:off x="604800" y="13716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0" name="Line 4"/>
          <p:cNvSpPr/>
          <p:nvPr/>
        </p:nvSpPr>
        <p:spPr>
          <a:xfrm>
            <a:off x="12906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1" name="Line 5"/>
          <p:cNvSpPr/>
          <p:nvPr/>
        </p:nvSpPr>
        <p:spPr>
          <a:xfrm>
            <a:off x="19764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2" name="Line 6"/>
          <p:cNvSpPr/>
          <p:nvPr/>
        </p:nvSpPr>
        <p:spPr>
          <a:xfrm>
            <a:off x="26622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3" name="Line 7"/>
          <p:cNvSpPr/>
          <p:nvPr/>
        </p:nvSpPr>
        <p:spPr>
          <a:xfrm>
            <a:off x="33480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4" name="Line 8"/>
          <p:cNvSpPr/>
          <p:nvPr/>
        </p:nvSpPr>
        <p:spPr>
          <a:xfrm>
            <a:off x="4033800" y="1371600"/>
            <a:ext cx="360" cy="76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5" name="Text Box 9"/>
          <p:cNvSpPr/>
          <p:nvPr/>
        </p:nvSpPr>
        <p:spPr>
          <a:xfrm>
            <a:off x="458280" y="68580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506" name="Object 10"/>
          <p:cNvGraphicFramePr/>
          <p:nvPr/>
        </p:nvGraphicFramePr>
        <p:xfrm>
          <a:off x="83340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507" name="Object 1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8" name="Object 11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509" name="Object 1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0" name="Object 12"/>
          <p:cNvGraphicFramePr/>
          <p:nvPr/>
        </p:nvGraphicFramePr>
        <p:xfrm>
          <a:off x="14479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0" imgH="0" progId="Equation.3">
                  <p:embed/>
                </p:oleObj>
              </mc:Choice>
              <mc:Fallback>
                <p:oleObj r:id="rId5" imgW="0" imgH="0" progId="Equation.3">
                  <p:embed/>
                  <p:pic>
                    <p:nvPicPr>
                      <p:cNvPr id="3511" name="Object 12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14479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" name="Object 13"/>
          <p:cNvGraphicFramePr/>
          <p:nvPr/>
        </p:nvGraphicFramePr>
        <p:xfrm>
          <a:off x="22096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513" name="Object 13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2096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4" name="Object 14"/>
          <p:cNvGraphicFramePr/>
          <p:nvPr/>
        </p:nvGraphicFramePr>
        <p:xfrm>
          <a:off x="28954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515" name="Object 14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8954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6" name="Line 15"/>
          <p:cNvSpPr/>
          <p:nvPr/>
        </p:nvSpPr>
        <p:spPr>
          <a:xfrm flipV="1">
            <a:off x="4572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7" name="Text Box 16"/>
          <p:cNvSpPr/>
          <p:nvPr/>
        </p:nvSpPr>
        <p:spPr>
          <a:xfrm>
            <a:off x="692280" y="5029200"/>
            <a:ext cx="146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518" name="Object 17"/>
          <p:cNvGraphicFramePr/>
          <p:nvPr/>
        </p:nvGraphicFramePr>
        <p:xfrm>
          <a:off x="35812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519" name="Object 17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0" name="Rectangle 18"/>
          <p:cNvSpPr/>
          <p:nvPr/>
        </p:nvSpPr>
        <p:spPr>
          <a:xfrm>
            <a:off x="7162920" y="266688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21" name="Object 19"/>
          <p:cNvGraphicFramePr/>
          <p:nvPr/>
        </p:nvGraphicFramePr>
        <p:xfrm>
          <a:off x="7543800" y="28195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522" name="Object 19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95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" name="Text Box 20"/>
          <p:cNvSpPr/>
          <p:nvPr/>
        </p:nvSpPr>
        <p:spPr>
          <a:xfrm>
            <a:off x="7016760" y="34290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24" name="Text Box 21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25" name="Object 22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526" name="Object 22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7" name="Oval 23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8" name="Oval 24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9" name="Oval 25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30" name="Object 26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531" name="Object 26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" name="Object 27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533" name="Object 27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4" name="Freeform 28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35" name="Object 29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536" name="Object 29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7" name="Line 30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38" name="Object 31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539" name="Object 31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0" name="Object 32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541" name="Object 32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2" name="Object 33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543" name="Object 33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4" name="Object 34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545" name="Object 34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6" name="Object 35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547" name="Object 35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8" name="Line 36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9" name="Text Box 37"/>
          <p:cNvSpPr/>
          <p:nvPr/>
        </p:nvSpPr>
        <p:spPr>
          <a:xfrm>
            <a:off x="611280" y="85680"/>
            <a:ext cx="3704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  <a:ea typeface="Tahoma"/>
              </a:rPr>
              <a:t>Execution 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50" name="Line 38"/>
          <p:cNvSpPr/>
          <p:nvPr/>
        </p:nvSpPr>
        <p:spPr>
          <a:xfrm flipH="1">
            <a:off x="8076960" y="297180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551" name="Picture 3550"/>
          <p:cNvPicPr/>
          <p:nvPr/>
        </p:nvPicPr>
        <p:blipFill>
          <a:blip r:embed="rId3"/>
          <a:stretch/>
        </p:blipFill>
        <p:spPr>
          <a:xfrm>
            <a:off x="8254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552" name="Picture 3551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553" name="Picture 3552"/>
          <p:cNvPicPr/>
          <p:nvPr/>
        </p:nvPicPr>
        <p:blipFill>
          <a:blip r:embed="rId6"/>
          <a:stretch/>
        </p:blipFill>
        <p:spPr>
          <a:xfrm>
            <a:off x="14479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554" name="Picture 3553"/>
          <p:cNvPicPr/>
          <p:nvPr/>
        </p:nvPicPr>
        <p:blipFill>
          <a:blip r:embed="rId6"/>
          <a:stretch/>
        </p:blipFill>
        <p:spPr>
          <a:xfrm>
            <a:off x="22096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555" name="Picture 3554"/>
          <p:cNvPicPr/>
          <p:nvPr/>
        </p:nvPicPr>
        <p:blipFill>
          <a:blip r:embed="rId6"/>
          <a:stretch/>
        </p:blipFill>
        <p:spPr>
          <a:xfrm>
            <a:off x="28954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556" name="Picture 3555"/>
          <p:cNvPicPr/>
          <p:nvPr/>
        </p:nvPicPr>
        <p:blipFill>
          <a:blip r:embed="rId3"/>
          <a:stretch/>
        </p:blipFill>
        <p:spPr>
          <a:xfrm>
            <a:off x="35812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557" name="Picture 3556"/>
          <p:cNvPicPr/>
          <p:nvPr/>
        </p:nvPicPr>
        <p:blipFill>
          <a:blip r:embed="rId10"/>
          <a:stretch/>
        </p:blipFill>
        <p:spPr>
          <a:xfrm>
            <a:off x="7543800" y="28195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558" name="Picture 3557"/>
          <p:cNvPicPr/>
          <p:nvPr/>
        </p:nvPicPr>
        <p:blipFill>
          <a:blip r:embed="rId12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3559" name="Picture 3558"/>
          <p:cNvPicPr/>
          <p:nvPr/>
        </p:nvPicPr>
        <p:blipFill>
          <a:blip r:embed="rId14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560" name="Picture 3559"/>
          <p:cNvPicPr/>
          <p:nvPr/>
        </p:nvPicPr>
        <p:blipFill>
          <a:blip r:embed="rId16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561" name="Picture 3560"/>
          <p:cNvPicPr/>
          <p:nvPr/>
        </p:nvPicPr>
        <p:blipFill>
          <a:blip r:embed="rId18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3562" name="Picture 3561"/>
          <p:cNvPicPr/>
          <p:nvPr/>
        </p:nvPicPr>
        <p:blipFill>
          <a:blip r:embed="rId19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3563" name="Picture 3562"/>
          <p:cNvPicPr/>
          <p:nvPr/>
        </p:nvPicPr>
        <p:blipFill>
          <a:blip r:embed="rId21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3564" name="Picture 3563"/>
          <p:cNvPicPr/>
          <p:nvPr/>
        </p:nvPicPr>
        <p:blipFill>
          <a:blip r:embed="rId23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3565" name="Picture 3564"/>
          <p:cNvPicPr/>
          <p:nvPr/>
        </p:nvPicPr>
        <p:blipFill>
          <a:blip r:embed="rId24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3566" name="Picture 3565"/>
          <p:cNvPicPr/>
          <p:nvPr/>
        </p:nvPicPr>
        <p:blipFill>
          <a:blip r:embed="rId25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107286-6F6D-4CEF-9AA6-5F5699DCCEDC}" type="slidenum"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Text Box 2"/>
          <p:cNvSpPr/>
          <p:nvPr/>
        </p:nvSpPr>
        <p:spPr>
          <a:xfrm>
            <a:off x="4268520" y="63360"/>
            <a:ext cx="14140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68" name="Rectangle 3"/>
          <p:cNvSpPr/>
          <p:nvPr/>
        </p:nvSpPr>
        <p:spPr>
          <a:xfrm>
            <a:off x="604800" y="13590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69" name="Line 4"/>
          <p:cNvSpPr/>
          <p:nvPr/>
        </p:nvSpPr>
        <p:spPr>
          <a:xfrm>
            <a:off x="12906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0" name="Line 5"/>
          <p:cNvSpPr/>
          <p:nvPr/>
        </p:nvSpPr>
        <p:spPr>
          <a:xfrm>
            <a:off x="19764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1" name="Line 6"/>
          <p:cNvSpPr/>
          <p:nvPr/>
        </p:nvSpPr>
        <p:spPr>
          <a:xfrm>
            <a:off x="26622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2" name="Line 7"/>
          <p:cNvSpPr/>
          <p:nvPr/>
        </p:nvSpPr>
        <p:spPr>
          <a:xfrm>
            <a:off x="33480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3" name="Line 8"/>
          <p:cNvSpPr/>
          <p:nvPr/>
        </p:nvSpPr>
        <p:spPr>
          <a:xfrm>
            <a:off x="40338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4" name="Text Box 9"/>
          <p:cNvSpPr/>
          <p:nvPr/>
        </p:nvSpPr>
        <p:spPr>
          <a:xfrm>
            <a:off x="452880" y="67320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575" name="Object 10"/>
          <p:cNvGraphicFramePr/>
          <p:nvPr/>
        </p:nvGraphicFramePr>
        <p:xfrm>
          <a:off x="83340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576" name="Object 1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7" name="Object 11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578" name="Object 1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9" name="Object 12"/>
          <p:cNvGraphicFramePr/>
          <p:nvPr/>
        </p:nvGraphicFramePr>
        <p:xfrm>
          <a:off x="144792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0" imgH="0" progId="Equation.3">
                  <p:embed/>
                </p:oleObj>
              </mc:Choice>
              <mc:Fallback>
                <p:oleObj r:id="rId5" imgW="0" imgH="0" progId="Equation.3">
                  <p:embed/>
                  <p:pic>
                    <p:nvPicPr>
                      <p:cNvPr id="3580" name="Object 12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144792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1" name="Object 13"/>
          <p:cNvGraphicFramePr/>
          <p:nvPr/>
        </p:nvGraphicFramePr>
        <p:xfrm>
          <a:off x="220968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582" name="Object 13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20968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3" name="Object 14"/>
          <p:cNvGraphicFramePr/>
          <p:nvPr/>
        </p:nvGraphicFramePr>
        <p:xfrm>
          <a:off x="281952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584" name="Object 14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81952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" name="Line 15"/>
          <p:cNvSpPr/>
          <p:nvPr/>
        </p:nvSpPr>
        <p:spPr>
          <a:xfrm flipV="1">
            <a:off x="9144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86" name="Object 16"/>
          <p:cNvGraphicFramePr/>
          <p:nvPr/>
        </p:nvGraphicFramePr>
        <p:xfrm>
          <a:off x="358128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587" name="Object 1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" name="Rectangle 17"/>
          <p:cNvSpPr/>
          <p:nvPr/>
        </p:nvSpPr>
        <p:spPr>
          <a:xfrm>
            <a:off x="7162920" y="2057400"/>
            <a:ext cx="914040" cy="1212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89" name="Object 18"/>
          <p:cNvGraphicFramePr/>
          <p:nvPr/>
        </p:nvGraphicFramePr>
        <p:xfrm>
          <a:off x="7543800" y="281304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590" name="Object 18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304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1" name="Text Box 19"/>
          <p:cNvSpPr/>
          <p:nvPr/>
        </p:nvSpPr>
        <p:spPr>
          <a:xfrm>
            <a:off x="7011720" y="335268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92" name="Line 20"/>
          <p:cNvSpPr/>
          <p:nvPr/>
        </p:nvSpPr>
        <p:spPr>
          <a:xfrm>
            <a:off x="7162560" y="26668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93" name="Object 21"/>
          <p:cNvGraphicFramePr/>
          <p:nvPr/>
        </p:nvGraphicFramePr>
        <p:xfrm>
          <a:off x="7543800" y="220968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594" name="Object 21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543800" y="220968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" name="Text Box 22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596" name="Object 23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597" name="Object 23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8" name="Oval 24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9" name="Oval 25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0" name="Oval 26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01" name="Object 27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602" name="Object 27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3" name="Object 28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604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5" name="Freeform 29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06" name="Object 30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607" name="Object 30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8" name="Line 31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09" name="Object 32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610" name="Object 32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1" name="Object 33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612" name="Object 33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3" name="Object 34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614" name="Object 34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" name="Object 35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616" name="Object 35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7" name="Object 36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618" name="Object 36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9" name="Line 37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0" name="Oval 38"/>
          <p:cNvSpPr/>
          <p:nvPr/>
        </p:nvSpPr>
        <p:spPr>
          <a:xfrm>
            <a:off x="990720" y="30481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1" name="Line 39"/>
          <p:cNvSpPr/>
          <p:nvPr/>
        </p:nvSpPr>
        <p:spPr>
          <a:xfrm flipH="1">
            <a:off x="8076960" y="23619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622" name="Picture 3621"/>
          <p:cNvPicPr/>
          <p:nvPr/>
        </p:nvPicPr>
        <p:blipFill>
          <a:blip r:embed="rId3"/>
          <a:stretch/>
        </p:blipFill>
        <p:spPr>
          <a:xfrm>
            <a:off x="8254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623" name="Picture 3622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624" name="Picture 3623"/>
          <p:cNvPicPr/>
          <p:nvPr/>
        </p:nvPicPr>
        <p:blipFill>
          <a:blip r:embed="rId6"/>
          <a:stretch/>
        </p:blipFill>
        <p:spPr>
          <a:xfrm>
            <a:off x="144792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625" name="Picture 3624"/>
          <p:cNvPicPr/>
          <p:nvPr/>
        </p:nvPicPr>
        <p:blipFill>
          <a:blip r:embed="rId6"/>
          <a:stretch/>
        </p:blipFill>
        <p:spPr>
          <a:xfrm>
            <a:off x="220968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626" name="Picture 3625"/>
          <p:cNvPicPr/>
          <p:nvPr/>
        </p:nvPicPr>
        <p:blipFill>
          <a:blip r:embed="rId6"/>
          <a:stretch/>
        </p:blipFill>
        <p:spPr>
          <a:xfrm>
            <a:off x="281952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627" name="Picture 3626"/>
          <p:cNvPicPr/>
          <p:nvPr/>
        </p:nvPicPr>
        <p:blipFill>
          <a:blip r:embed="rId3"/>
          <a:stretch/>
        </p:blipFill>
        <p:spPr>
          <a:xfrm>
            <a:off x="35812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628" name="Picture 3627"/>
          <p:cNvPicPr/>
          <p:nvPr/>
        </p:nvPicPr>
        <p:blipFill>
          <a:blip r:embed="rId10"/>
          <a:stretch/>
        </p:blipFill>
        <p:spPr>
          <a:xfrm>
            <a:off x="7543800" y="280656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629" name="Picture 3628"/>
          <p:cNvPicPr/>
          <p:nvPr/>
        </p:nvPicPr>
        <p:blipFill>
          <a:blip r:embed="rId12"/>
          <a:stretch/>
        </p:blipFill>
        <p:spPr>
          <a:xfrm>
            <a:off x="7543800" y="220968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630" name="Picture 3629"/>
          <p:cNvPicPr/>
          <p:nvPr/>
        </p:nvPicPr>
        <p:blipFill>
          <a:blip r:embed="rId14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3631" name="Picture 3630"/>
          <p:cNvPicPr/>
          <p:nvPr/>
        </p:nvPicPr>
        <p:blipFill>
          <a:blip r:embed="rId16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632" name="Picture 3631"/>
          <p:cNvPicPr/>
          <p:nvPr/>
        </p:nvPicPr>
        <p:blipFill>
          <a:blip r:embed="rId18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633" name="Picture 3632"/>
          <p:cNvPicPr/>
          <p:nvPr/>
        </p:nvPicPr>
        <p:blipFill>
          <a:blip r:embed="rId19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3634" name="Picture 3633"/>
          <p:cNvPicPr/>
          <p:nvPr/>
        </p:nvPicPr>
        <p:blipFill>
          <a:blip r:embed="rId21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3635" name="Picture 3634"/>
          <p:cNvPicPr/>
          <p:nvPr/>
        </p:nvPicPr>
        <p:blipFill>
          <a:blip r:embed="rId23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3636" name="Picture 3635"/>
          <p:cNvPicPr/>
          <p:nvPr/>
        </p:nvPicPr>
        <p:blipFill>
          <a:blip r:embed="rId24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3637" name="Picture 3636"/>
          <p:cNvPicPr/>
          <p:nvPr/>
        </p:nvPicPr>
        <p:blipFill>
          <a:blip r:embed="rId25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3638" name="Picture 3637"/>
          <p:cNvPicPr/>
          <p:nvPr/>
        </p:nvPicPr>
        <p:blipFill>
          <a:blip r:embed="rId26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674D5D-B737-4B7C-92C4-5367FD669894}" type="slidenum"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Text Box 2"/>
          <p:cNvSpPr/>
          <p:nvPr/>
        </p:nvSpPr>
        <p:spPr>
          <a:xfrm>
            <a:off x="4268520" y="6336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40" name="Rectangle 3"/>
          <p:cNvSpPr/>
          <p:nvPr/>
        </p:nvSpPr>
        <p:spPr>
          <a:xfrm>
            <a:off x="604800" y="13590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1" name="Line 4"/>
          <p:cNvSpPr/>
          <p:nvPr/>
        </p:nvSpPr>
        <p:spPr>
          <a:xfrm>
            <a:off x="12906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2" name="Line 5"/>
          <p:cNvSpPr/>
          <p:nvPr/>
        </p:nvSpPr>
        <p:spPr>
          <a:xfrm>
            <a:off x="19764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3" name="Line 6"/>
          <p:cNvSpPr/>
          <p:nvPr/>
        </p:nvSpPr>
        <p:spPr>
          <a:xfrm>
            <a:off x="26622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4" name="Line 7"/>
          <p:cNvSpPr/>
          <p:nvPr/>
        </p:nvSpPr>
        <p:spPr>
          <a:xfrm>
            <a:off x="33480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5" name="Line 8"/>
          <p:cNvSpPr/>
          <p:nvPr/>
        </p:nvSpPr>
        <p:spPr>
          <a:xfrm>
            <a:off x="40338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6" name="Text Box 9"/>
          <p:cNvSpPr/>
          <p:nvPr/>
        </p:nvSpPr>
        <p:spPr>
          <a:xfrm>
            <a:off x="452880" y="67320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647" name="Object 10"/>
          <p:cNvGraphicFramePr/>
          <p:nvPr/>
        </p:nvGraphicFramePr>
        <p:xfrm>
          <a:off x="83340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648" name="Object 1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9" name="Object 11"/>
          <p:cNvGraphicFramePr/>
          <p:nvPr/>
        </p:nvGraphicFramePr>
        <p:xfrm>
          <a:off x="28954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650" name="Object 1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8954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1" name="Object 12"/>
          <p:cNvGraphicFramePr/>
          <p:nvPr/>
        </p:nvGraphicFramePr>
        <p:xfrm>
          <a:off x="144792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652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44792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3" name="Object 13"/>
          <p:cNvGraphicFramePr/>
          <p:nvPr/>
        </p:nvGraphicFramePr>
        <p:xfrm>
          <a:off x="220968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654" name="Object 1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0968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" name="Line 14"/>
          <p:cNvSpPr/>
          <p:nvPr/>
        </p:nvSpPr>
        <p:spPr>
          <a:xfrm flipV="1">
            <a:off x="16002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56" name="Object 15"/>
          <p:cNvGraphicFramePr/>
          <p:nvPr/>
        </p:nvGraphicFramePr>
        <p:xfrm>
          <a:off x="358128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657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8" name="Rectangle 16"/>
          <p:cNvSpPr/>
          <p:nvPr/>
        </p:nvSpPr>
        <p:spPr>
          <a:xfrm>
            <a:off x="7162920" y="2057400"/>
            <a:ext cx="914040" cy="1212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59" name="Object 17"/>
          <p:cNvGraphicFramePr/>
          <p:nvPr/>
        </p:nvGraphicFramePr>
        <p:xfrm>
          <a:off x="7543800" y="281304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660" name="Object 17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304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1" name="Text Box 18"/>
          <p:cNvSpPr/>
          <p:nvPr/>
        </p:nvSpPr>
        <p:spPr>
          <a:xfrm>
            <a:off x="7011720" y="335268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662" name="Object 19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663" name="Object 1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4" name="Object 20"/>
          <p:cNvGraphicFramePr/>
          <p:nvPr/>
        </p:nvGraphicFramePr>
        <p:xfrm>
          <a:off x="7543800" y="281304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665" name="Object 20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304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" name="Text Box 21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67" name="Object 22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3668" name="Object 22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9" name="Oval 23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0" name="Oval 24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1" name="Oval 25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72" name="Object 26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673" name="Object 26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4" name="Object 27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3675" name="Object 27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" name="Freeform 28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77" name="Object 29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678" name="Object 29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9" name="Line 30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80" name="Object 31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3681" name="Object 31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2" name="Object 32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683" name="Object 32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4" name="Object 33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685" name="Object 33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" name="Object 34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687" name="Object 34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" name="Object 35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689" name="Object 35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" name="Line 36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91" name="Oval 37"/>
          <p:cNvSpPr/>
          <p:nvPr/>
        </p:nvSpPr>
        <p:spPr>
          <a:xfrm>
            <a:off x="3276720" y="41911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92" name="Line 38"/>
          <p:cNvSpPr/>
          <p:nvPr/>
        </p:nvSpPr>
        <p:spPr>
          <a:xfrm>
            <a:off x="7162560" y="26668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693" name="Object 39"/>
          <p:cNvGraphicFramePr/>
          <p:nvPr/>
        </p:nvGraphicFramePr>
        <p:xfrm>
          <a:off x="7543800" y="2209680"/>
          <a:ext cx="252000" cy="3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3694" name="Object 39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7543800" y="2209680"/>
                        <a:ext cx="252000" cy="3805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5" name="Line 40"/>
          <p:cNvSpPr/>
          <p:nvPr/>
        </p:nvSpPr>
        <p:spPr>
          <a:xfrm>
            <a:off x="7162560" y="20574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96" name="Line 41"/>
          <p:cNvSpPr/>
          <p:nvPr/>
        </p:nvSpPr>
        <p:spPr>
          <a:xfrm flipH="1">
            <a:off x="7162560" y="20574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97" name="Line 42"/>
          <p:cNvSpPr/>
          <p:nvPr/>
        </p:nvSpPr>
        <p:spPr>
          <a:xfrm flipH="1">
            <a:off x="8076960" y="297180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698" name="Picture 3697"/>
          <p:cNvPicPr/>
          <p:nvPr/>
        </p:nvPicPr>
        <p:blipFill>
          <a:blip r:embed="rId3"/>
          <a:stretch/>
        </p:blipFill>
        <p:spPr>
          <a:xfrm>
            <a:off x="8254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699" name="Picture 3698"/>
          <p:cNvPicPr/>
          <p:nvPr/>
        </p:nvPicPr>
        <p:blipFill>
          <a:blip r:embed="rId5"/>
          <a:stretch/>
        </p:blipFill>
        <p:spPr>
          <a:xfrm>
            <a:off x="28954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700" name="Picture 3699"/>
          <p:cNvPicPr/>
          <p:nvPr/>
        </p:nvPicPr>
        <p:blipFill>
          <a:blip r:embed="rId5"/>
          <a:stretch/>
        </p:blipFill>
        <p:spPr>
          <a:xfrm>
            <a:off x="144792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701" name="Picture 3700"/>
          <p:cNvPicPr/>
          <p:nvPr/>
        </p:nvPicPr>
        <p:blipFill>
          <a:blip r:embed="rId5"/>
          <a:stretch/>
        </p:blipFill>
        <p:spPr>
          <a:xfrm>
            <a:off x="220968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702" name="Picture 3701"/>
          <p:cNvPicPr/>
          <p:nvPr/>
        </p:nvPicPr>
        <p:blipFill>
          <a:blip r:embed="rId3"/>
          <a:stretch/>
        </p:blipFill>
        <p:spPr>
          <a:xfrm>
            <a:off x="35812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703" name="Picture 3702"/>
          <p:cNvPicPr/>
          <p:nvPr/>
        </p:nvPicPr>
        <p:blipFill>
          <a:blip r:embed="rId10"/>
          <a:stretch/>
        </p:blipFill>
        <p:spPr>
          <a:xfrm>
            <a:off x="7543800" y="280656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704" name="Picture 3703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705" name="Picture 3704"/>
          <p:cNvPicPr/>
          <p:nvPr/>
        </p:nvPicPr>
        <p:blipFill>
          <a:blip r:embed="rId10"/>
          <a:stretch/>
        </p:blipFill>
        <p:spPr>
          <a:xfrm>
            <a:off x="7543800" y="280656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706" name="Picture 3705"/>
          <p:cNvPicPr/>
          <p:nvPr/>
        </p:nvPicPr>
        <p:blipFill>
          <a:blip r:embed="rId13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3707" name="Picture 3706"/>
          <p:cNvPicPr/>
          <p:nvPr/>
        </p:nvPicPr>
        <p:blipFill>
          <a:blip r:embed="rId15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708" name="Picture 3707"/>
          <p:cNvPicPr/>
          <p:nvPr/>
        </p:nvPicPr>
        <p:blipFill>
          <a:blip r:embed="rId17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709" name="Picture 3708"/>
          <p:cNvPicPr/>
          <p:nvPr/>
        </p:nvPicPr>
        <p:blipFill>
          <a:blip r:embed="rId18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3710" name="Picture 3709"/>
          <p:cNvPicPr/>
          <p:nvPr/>
        </p:nvPicPr>
        <p:blipFill>
          <a:blip r:embed="rId20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3711" name="Picture 3710"/>
          <p:cNvPicPr/>
          <p:nvPr/>
        </p:nvPicPr>
        <p:blipFill>
          <a:blip r:embed="rId22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3712" name="Picture 3711"/>
          <p:cNvPicPr/>
          <p:nvPr/>
        </p:nvPicPr>
        <p:blipFill>
          <a:blip r:embed="rId23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3713" name="Picture 3712"/>
          <p:cNvPicPr/>
          <p:nvPr/>
        </p:nvPicPr>
        <p:blipFill>
          <a:blip r:embed="rId24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3714" name="Picture 3713"/>
          <p:cNvPicPr/>
          <p:nvPr/>
        </p:nvPicPr>
        <p:blipFill>
          <a:blip r:embed="rId25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3715" name="Picture 3714"/>
          <p:cNvPicPr/>
          <p:nvPr/>
        </p:nvPicPr>
        <p:blipFill>
          <a:blip r:embed="rId26"/>
          <a:stretch/>
        </p:blipFill>
        <p:spPr>
          <a:xfrm>
            <a:off x="7543800" y="2209680"/>
            <a:ext cx="241200" cy="380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7B5C5DF-2DFF-447F-B04B-489C1C7DAD03}" type="slidenum"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Text Box 2"/>
          <p:cNvSpPr/>
          <p:nvPr/>
        </p:nvSpPr>
        <p:spPr>
          <a:xfrm>
            <a:off x="4268520" y="6336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17" name="Rectangle 3"/>
          <p:cNvSpPr/>
          <p:nvPr/>
        </p:nvSpPr>
        <p:spPr>
          <a:xfrm>
            <a:off x="604800" y="13590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8" name="Line 4"/>
          <p:cNvSpPr/>
          <p:nvPr/>
        </p:nvSpPr>
        <p:spPr>
          <a:xfrm>
            <a:off x="12906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9" name="Line 5"/>
          <p:cNvSpPr/>
          <p:nvPr/>
        </p:nvSpPr>
        <p:spPr>
          <a:xfrm>
            <a:off x="19764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0" name="Line 6"/>
          <p:cNvSpPr/>
          <p:nvPr/>
        </p:nvSpPr>
        <p:spPr>
          <a:xfrm>
            <a:off x="26622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1" name="Line 7"/>
          <p:cNvSpPr/>
          <p:nvPr/>
        </p:nvSpPr>
        <p:spPr>
          <a:xfrm>
            <a:off x="33480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2" name="Line 8"/>
          <p:cNvSpPr/>
          <p:nvPr/>
        </p:nvSpPr>
        <p:spPr>
          <a:xfrm>
            <a:off x="40338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3" name="Text Box 9"/>
          <p:cNvSpPr/>
          <p:nvPr/>
        </p:nvSpPr>
        <p:spPr>
          <a:xfrm>
            <a:off x="452880" y="67320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724" name="Object 10"/>
          <p:cNvGraphicFramePr/>
          <p:nvPr/>
        </p:nvGraphicFramePr>
        <p:xfrm>
          <a:off x="83340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725" name="Object 1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6" name="Object 11"/>
          <p:cNvGraphicFramePr/>
          <p:nvPr/>
        </p:nvGraphicFramePr>
        <p:xfrm>
          <a:off x="28954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727" name="Object 1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8954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" name="Object 12"/>
          <p:cNvGraphicFramePr/>
          <p:nvPr/>
        </p:nvGraphicFramePr>
        <p:xfrm>
          <a:off x="144792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729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44792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0" name="Object 13"/>
          <p:cNvGraphicFramePr/>
          <p:nvPr/>
        </p:nvGraphicFramePr>
        <p:xfrm>
          <a:off x="220968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731" name="Object 1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0968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2" name="Line 14"/>
          <p:cNvSpPr/>
          <p:nvPr/>
        </p:nvSpPr>
        <p:spPr>
          <a:xfrm flipV="1">
            <a:off x="22860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733" name="Object 15"/>
          <p:cNvGraphicFramePr/>
          <p:nvPr/>
        </p:nvGraphicFramePr>
        <p:xfrm>
          <a:off x="358128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734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5" name="Rectangle 16"/>
          <p:cNvSpPr/>
          <p:nvPr/>
        </p:nvSpPr>
        <p:spPr>
          <a:xfrm>
            <a:off x="7162920" y="2057400"/>
            <a:ext cx="914040" cy="1212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736" name="Object 17"/>
          <p:cNvGraphicFramePr/>
          <p:nvPr/>
        </p:nvGraphicFramePr>
        <p:xfrm>
          <a:off x="7543800" y="281304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737" name="Object 17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304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" name="Text Box 18"/>
          <p:cNvSpPr/>
          <p:nvPr/>
        </p:nvSpPr>
        <p:spPr>
          <a:xfrm>
            <a:off x="7011720" y="335268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739" name="Object 19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740" name="Object 19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1" name="Line 20"/>
          <p:cNvSpPr/>
          <p:nvPr/>
        </p:nvSpPr>
        <p:spPr>
          <a:xfrm>
            <a:off x="7162560" y="26668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742" name="Object 21"/>
          <p:cNvGraphicFramePr/>
          <p:nvPr/>
        </p:nvGraphicFramePr>
        <p:xfrm>
          <a:off x="7543800" y="2209680"/>
          <a:ext cx="1774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743" name="Object 21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543800" y="2209680"/>
                        <a:ext cx="17748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4" name="Text Box 22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745" name="Object 23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746" name="Object 23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" name="Oval 24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8" name="Oval 25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9" name="Oval 26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750" name="Object 27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751" name="Object 27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2" name="Object 28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753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4" name="Freeform 29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755" name="Object 30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756" name="Object 30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7" name="Line 31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758" name="Object 32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759" name="Object 32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0" name="Object 33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761" name="Object 33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2" name="Object 34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763" name="Object 34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4" name="Object 35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765" name="Object 35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6" name="Object 36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767" name="Object 36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" name="Line 37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9" name="Oval 38"/>
          <p:cNvSpPr/>
          <p:nvPr/>
        </p:nvSpPr>
        <p:spPr>
          <a:xfrm>
            <a:off x="3352680" y="30481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0" name="Line 39"/>
          <p:cNvSpPr/>
          <p:nvPr/>
        </p:nvSpPr>
        <p:spPr>
          <a:xfrm flipH="1">
            <a:off x="8076960" y="23619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71" name="Picture 3770"/>
          <p:cNvPicPr/>
          <p:nvPr/>
        </p:nvPicPr>
        <p:blipFill>
          <a:blip r:embed="rId3"/>
          <a:stretch/>
        </p:blipFill>
        <p:spPr>
          <a:xfrm>
            <a:off x="8254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772" name="Picture 3771"/>
          <p:cNvPicPr/>
          <p:nvPr/>
        </p:nvPicPr>
        <p:blipFill>
          <a:blip r:embed="rId5"/>
          <a:stretch/>
        </p:blipFill>
        <p:spPr>
          <a:xfrm>
            <a:off x="28954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773" name="Picture 3772"/>
          <p:cNvPicPr/>
          <p:nvPr/>
        </p:nvPicPr>
        <p:blipFill>
          <a:blip r:embed="rId5"/>
          <a:stretch/>
        </p:blipFill>
        <p:spPr>
          <a:xfrm>
            <a:off x="144792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774" name="Picture 3773"/>
          <p:cNvPicPr/>
          <p:nvPr/>
        </p:nvPicPr>
        <p:blipFill>
          <a:blip r:embed="rId5"/>
          <a:stretch/>
        </p:blipFill>
        <p:spPr>
          <a:xfrm>
            <a:off x="220968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775" name="Picture 3774"/>
          <p:cNvPicPr/>
          <p:nvPr/>
        </p:nvPicPr>
        <p:blipFill>
          <a:blip r:embed="rId3"/>
          <a:stretch/>
        </p:blipFill>
        <p:spPr>
          <a:xfrm>
            <a:off x="35812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776" name="Picture 3775"/>
          <p:cNvPicPr/>
          <p:nvPr/>
        </p:nvPicPr>
        <p:blipFill>
          <a:blip r:embed="rId10"/>
          <a:stretch/>
        </p:blipFill>
        <p:spPr>
          <a:xfrm>
            <a:off x="7543800" y="280656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777" name="Picture 3776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778" name="Picture 3777"/>
          <p:cNvPicPr/>
          <p:nvPr/>
        </p:nvPicPr>
        <p:blipFill>
          <a:blip r:embed="rId12"/>
          <a:stretch/>
        </p:blipFill>
        <p:spPr>
          <a:xfrm>
            <a:off x="7543800" y="2209680"/>
            <a:ext cx="177840" cy="343080"/>
          </a:xfrm>
          <a:prstGeom prst="rect">
            <a:avLst/>
          </a:prstGeom>
          <a:ln w="0">
            <a:noFill/>
          </a:ln>
        </p:spPr>
      </p:pic>
      <p:pic>
        <p:nvPicPr>
          <p:cNvPr id="3779" name="Picture 3778"/>
          <p:cNvPicPr/>
          <p:nvPr/>
        </p:nvPicPr>
        <p:blipFill>
          <a:blip r:embed="rId14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3780" name="Picture 3779"/>
          <p:cNvPicPr/>
          <p:nvPr/>
        </p:nvPicPr>
        <p:blipFill>
          <a:blip r:embed="rId16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781" name="Picture 3780"/>
          <p:cNvPicPr/>
          <p:nvPr/>
        </p:nvPicPr>
        <p:blipFill>
          <a:blip r:embed="rId18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782" name="Picture 3781"/>
          <p:cNvPicPr/>
          <p:nvPr/>
        </p:nvPicPr>
        <p:blipFill>
          <a:blip r:embed="rId19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3783" name="Picture 3782"/>
          <p:cNvPicPr/>
          <p:nvPr/>
        </p:nvPicPr>
        <p:blipFill>
          <a:blip r:embed="rId21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3784" name="Picture 3783"/>
          <p:cNvPicPr/>
          <p:nvPr/>
        </p:nvPicPr>
        <p:blipFill>
          <a:blip r:embed="rId23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3785" name="Picture 3784"/>
          <p:cNvPicPr/>
          <p:nvPr/>
        </p:nvPicPr>
        <p:blipFill>
          <a:blip r:embed="rId24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3786" name="Picture 3785"/>
          <p:cNvPicPr/>
          <p:nvPr/>
        </p:nvPicPr>
        <p:blipFill>
          <a:blip r:embed="rId25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3787" name="Picture 3786"/>
          <p:cNvPicPr/>
          <p:nvPr/>
        </p:nvPicPr>
        <p:blipFill>
          <a:blip r:embed="rId26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D0B7BE-48FC-4C7E-90E3-759478639885}" type="slidenum"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Oval 2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9" name="Text Box 3"/>
          <p:cNvSpPr/>
          <p:nvPr/>
        </p:nvSpPr>
        <p:spPr>
          <a:xfrm>
            <a:off x="4268520" y="6336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90" name="Rectangle 4"/>
          <p:cNvSpPr/>
          <p:nvPr/>
        </p:nvSpPr>
        <p:spPr>
          <a:xfrm>
            <a:off x="604800" y="13590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1" name="Line 5"/>
          <p:cNvSpPr/>
          <p:nvPr/>
        </p:nvSpPr>
        <p:spPr>
          <a:xfrm>
            <a:off x="12906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2" name="Line 6"/>
          <p:cNvSpPr/>
          <p:nvPr/>
        </p:nvSpPr>
        <p:spPr>
          <a:xfrm>
            <a:off x="19764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3" name="Line 7"/>
          <p:cNvSpPr/>
          <p:nvPr/>
        </p:nvSpPr>
        <p:spPr>
          <a:xfrm>
            <a:off x="26622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4" name="Line 8"/>
          <p:cNvSpPr/>
          <p:nvPr/>
        </p:nvSpPr>
        <p:spPr>
          <a:xfrm>
            <a:off x="33480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5" name="Line 9"/>
          <p:cNvSpPr/>
          <p:nvPr/>
        </p:nvSpPr>
        <p:spPr>
          <a:xfrm>
            <a:off x="40338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6" name="Text Box 10"/>
          <p:cNvSpPr/>
          <p:nvPr/>
        </p:nvSpPr>
        <p:spPr>
          <a:xfrm>
            <a:off x="452880" y="67320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797" name="Object 11"/>
          <p:cNvGraphicFramePr/>
          <p:nvPr/>
        </p:nvGraphicFramePr>
        <p:xfrm>
          <a:off x="83340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798" name="Object 1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" name="Object 12"/>
          <p:cNvGraphicFramePr/>
          <p:nvPr/>
        </p:nvGraphicFramePr>
        <p:xfrm>
          <a:off x="28954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800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8954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1" name="Object 13"/>
          <p:cNvGraphicFramePr/>
          <p:nvPr/>
        </p:nvGraphicFramePr>
        <p:xfrm>
          <a:off x="144792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802" name="Object 1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44792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3" name="Object 14"/>
          <p:cNvGraphicFramePr/>
          <p:nvPr/>
        </p:nvGraphicFramePr>
        <p:xfrm>
          <a:off x="220968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804" name="Object 1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0968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5" name="Line 15"/>
          <p:cNvSpPr/>
          <p:nvPr/>
        </p:nvSpPr>
        <p:spPr>
          <a:xfrm flipV="1">
            <a:off x="29718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06" name="Object 16"/>
          <p:cNvGraphicFramePr/>
          <p:nvPr/>
        </p:nvGraphicFramePr>
        <p:xfrm>
          <a:off x="358128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807" name="Object 1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8" name="Rectangle 17"/>
          <p:cNvSpPr/>
          <p:nvPr/>
        </p:nvSpPr>
        <p:spPr>
          <a:xfrm>
            <a:off x="7162920" y="1447920"/>
            <a:ext cx="914040" cy="1821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09" name="Object 18"/>
          <p:cNvGraphicFramePr/>
          <p:nvPr/>
        </p:nvGraphicFramePr>
        <p:xfrm>
          <a:off x="7543800" y="281304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810" name="Object 18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304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1" name="Text Box 19"/>
          <p:cNvSpPr/>
          <p:nvPr/>
        </p:nvSpPr>
        <p:spPr>
          <a:xfrm>
            <a:off x="7011720" y="335268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812" name="Object 20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813" name="Object 2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4" name="Line 21"/>
          <p:cNvSpPr/>
          <p:nvPr/>
        </p:nvSpPr>
        <p:spPr>
          <a:xfrm>
            <a:off x="7162560" y="26668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15" name="Object 22"/>
          <p:cNvGraphicFramePr/>
          <p:nvPr/>
        </p:nvGraphicFramePr>
        <p:xfrm>
          <a:off x="7543800" y="2209680"/>
          <a:ext cx="1774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816" name="Object 22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543800" y="2209680"/>
                        <a:ext cx="17748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7" name="Line 23"/>
          <p:cNvSpPr/>
          <p:nvPr/>
        </p:nvSpPr>
        <p:spPr>
          <a:xfrm>
            <a:off x="7162560" y="20574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18" name="Object 24"/>
          <p:cNvGraphicFramePr/>
          <p:nvPr/>
        </p:nvGraphicFramePr>
        <p:xfrm>
          <a:off x="7543800" y="1600200"/>
          <a:ext cx="1774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819" name="Object 24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543800" y="1600200"/>
                        <a:ext cx="17748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0" name="Text Box 25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21" name="Object 26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822" name="Object 26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3" name="Oval 27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24" name="Oval 28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25" name="Object 29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3826" name="Object 29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7" name="Object 30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3828" name="Object 30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" name="Freeform 31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30" name="Object 32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3831" name="Object 32"/>
                      <p:cNvPicPr/>
                      <p:nvPr/>
                    </p:nvPicPr>
                    <p:blipFill>
                      <a:blip r:embed="rId20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2" name="Line 33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33" name="Object 34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834" name="Object 34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5" name="Object 35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0" imgH="0" progId="Equation.3">
                  <p:embed/>
                </p:oleObj>
              </mc:Choice>
              <mc:Fallback>
                <p:oleObj r:id="rId21" imgW="0" imgH="0" progId="Equation.3">
                  <p:embed/>
                  <p:pic>
                    <p:nvPicPr>
                      <p:cNvPr id="3836" name="Object 35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7" name="Object 36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838" name="Object 36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9" name="Object 37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840" name="Object 37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1" name="Object 38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842" name="Object 38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3" name="Line 39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4" name="Oval 40"/>
          <p:cNvSpPr/>
          <p:nvPr/>
        </p:nvSpPr>
        <p:spPr>
          <a:xfrm>
            <a:off x="3276720" y="358128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5" name="Line 41"/>
          <p:cNvSpPr/>
          <p:nvPr/>
        </p:nvSpPr>
        <p:spPr>
          <a:xfrm flipH="1">
            <a:off x="8076960" y="17524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46" name="Picture 3845"/>
          <p:cNvPicPr/>
          <p:nvPr/>
        </p:nvPicPr>
        <p:blipFill>
          <a:blip r:embed="rId3"/>
          <a:stretch/>
        </p:blipFill>
        <p:spPr>
          <a:xfrm>
            <a:off x="8254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847" name="Picture 3846"/>
          <p:cNvPicPr/>
          <p:nvPr/>
        </p:nvPicPr>
        <p:blipFill>
          <a:blip r:embed="rId5"/>
          <a:stretch/>
        </p:blipFill>
        <p:spPr>
          <a:xfrm>
            <a:off x="28954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848" name="Picture 3847"/>
          <p:cNvPicPr/>
          <p:nvPr/>
        </p:nvPicPr>
        <p:blipFill>
          <a:blip r:embed="rId5"/>
          <a:stretch/>
        </p:blipFill>
        <p:spPr>
          <a:xfrm>
            <a:off x="144792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849" name="Picture 3848"/>
          <p:cNvPicPr/>
          <p:nvPr/>
        </p:nvPicPr>
        <p:blipFill>
          <a:blip r:embed="rId5"/>
          <a:stretch/>
        </p:blipFill>
        <p:spPr>
          <a:xfrm>
            <a:off x="220968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850" name="Picture 3849"/>
          <p:cNvPicPr/>
          <p:nvPr/>
        </p:nvPicPr>
        <p:blipFill>
          <a:blip r:embed="rId3"/>
          <a:stretch/>
        </p:blipFill>
        <p:spPr>
          <a:xfrm>
            <a:off x="35812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851" name="Picture 3850"/>
          <p:cNvPicPr/>
          <p:nvPr/>
        </p:nvPicPr>
        <p:blipFill>
          <a:blip r:embed="rId10"/>
          <a:stretch/>
        </p:blipFill>
        <p:spPr>
          <a:xfrm>
            <a:off x="7543800" y="280656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852" name="Picture 3851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853" name="Picture 3852"/>
          <p:cNvPicPr/>
          <p:nvPr/>
        </p:nvPicPr>
        <p:blipFill>
          <a:blip r:embed="rId12"/>
          <a:stretch/>
        </p:blipFill>
        <p:spPr>
          <a:xfrm>
            <a:off x="7543800" y="2209680"/>
            <a:ext cx="177840" cy="343080"/>
          </a:xfrm>
          <a:prstGeom prst="rect">
            <a:avLst/>
          </a:prstGeom>
          <a:ln w="0">
            <a:noFill/>
          </a:ln>
        </p:spPr>
      </p:pic>
      <p:pic>
        <p:nvPicPr>
          <p:cNvPr id="3854" name="Picture 3853"/>
          <p:cNvPicPr/>
          <p:nvPr/>
        </p:nvPicPr>
        <p:blipFill>
          <a:blip r:embed="rId12"/>
          <a:stretch/>
        </p:blipFill>
        <p:spPr>
          <a:xfrm>
            <a:off x="7543800" y="1600200"/>
            <a:ext cx="177840" cy="343080"/>
          </a:xfrm>
          <a:prstGeom prst="rect">
            <a:avLst/>
          </a:prstGeom>
          <a:ln w="0">
            <a:noFill/>
          </a:ln>
        </p:spPr>
      </p:pic>
      <p:pic>
        <p:nvPicPr>
          <p:cNvPr id="3855" name="Picture 3854"/>
          <p:cNvPicPr/>
          <p:nvPr/>
        </p:nvPicPr>
        <p:blipFill>
          <a:blip r:embed="rId15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3856" name="Picture 3855"/>
          <p:cNvPicPr/>
          <p:nvPr/>
        </p:nvPicPr>
        <p:blipFill>
          <a:blip r:embed="rId17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857" name="Picture 3856"/>
          <p:cNvPicPr/>
          <p:nvPr/>
        </p:nvPicPr>
        <p:blipFill>
          <a:blip r:embed="rId18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858" name="Picture 3857"/>
          <p:cNvPicPr/>
          <p:nvPr/>
        </p:nvPicPr>
        <p:blipFill>
          <a:blip r:embed="rId20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3859" name="Picture 3858"/>
          <p:cNvPicPr/>
          <p:nvPr/>
        </p:nvPicPr>
        <p:blipFill>
          <a:blip r:embed="rId22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3860" name="Picture 3859"/>
          <p:cNvPicPr/>
          <p:nvPr/>
        </p:nvPicPr>
        <p:blipFill>
          <a:blip r:embed="rId23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3861" name="Picture 3860"/>
          <p:cNvPicPr/>
          <p:nvPr/>
        </p:nvPicPr>
        <p:blipFill>
          <a:blip r:embed="rId24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3862" name="Picture 3861"/>
          <p:cNvPicPr/>
          <p:nvPr/>
        </p:nvPicPr>
        <p:blipFill>
          <a:blip r:embed="rId25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3863" name="Picture 3862"/>
          <p:cNvPicPr/>
          <p:nvPr/>
        </p:nvPicPr>
        <p:blipFill>
          <a:blip r:embed="rId26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A96F55-EF0F-4552-9390-F2A9F86067C8}" type="slidenum"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Oval 2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5" name="Text Box 3"/>
          <p:cNvSpPr/>
          <p:nvPr/>
        </p:nvSpPr>
        <p:spPr>
          <a:xfrm>
            <a:off x="4268520" y="6336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6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866" name="Rectangle 4"/>
          <p:cNvSpPr/>
          <p:nvPr/>
        </p:nvSpPr>
        <p:spPr>
          <a:xfrm>
            <a:off x="604800" y="13590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7" name="Line 5"/>
          <p:cNvSpPr/>
          <p:nvPr/>
        </p:nvSpPr>
        <p:spPr>
          <a:xfrm>
            <a:off x="12906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8" name="Line 6"/>
          <p:cNvSpPr/>
          <p:nvPr/>
        </p:nvSpPr>
        <p:spPr>
          <a:xfrm>
            <a:off x="19764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9" name="Line 7"/>
          <p:cNvSpPr/>
          <p:nvPr/>
        </p:nvSpPr>
        <p:spPr>
          <a:xfrm>
            <a:off x="26622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0" name="Line 8"/>
          <p:cNvSpPr/>
          <p:nvPr/>
        </p:nvSpPr>
        <p:spPr>
          <a:xfrm>
            <a:off x="33480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1" name="Line 9"/>
          <p:cNvSpPr/>
          <p:nvPr/>
        </p:nvSpPr>
        <p:spPr>
          <a:xfrm>
            <a:off x="40338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2" name="Text Box 10"/>
          <p:cNvSpPr/>
          <p:nvPr/>
        </p:nvSpPr>
        <p:spPr>
          <a:xfrm>
            <a:off x="452880" y="67320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873" name="Object 11"/>
          <p:cNvGraphicFramePr/>
          <p:nvPr/>
        </p:nvGraphicFramePr>
        <p:xfrm>
          <a:off x="83340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874" name="Object 1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5" name="Object 12"/>
          <p:cNvGraphicFramePr/>
          <p:nvPr/>
        </p:nvGraphicFramePr>
        <p:xfrm>
          <a:off x="28954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876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8954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7" name="Object 13"/>
          <p:cNvGraphicFramePr/>
          <p:nvPr/>
        </p:nvGraphicFramePr>
        <p:xfrm>
          <a:off x="144792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878" name="Object 1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44792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9" name="Object 14"/>
          <p:cNvGraphicFramePr/>
          <p:nvPr/>
        </p:nvGraphicFramePr>
        <p:xfrm>
          <a:off x="220968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880" name="Object 1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0968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" name="Line 15"/>
          <p:cNvSpPr/>
          <p:nvPr/>
        </p:nvSpPr>
        <p:spPr>
          <a:xfrm flipV="1">
            <a:off x="36576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82" name="Object 16"/>
          <p:cNvGraphicFramePr/>
          <p:nvPr/>
        </p:nvGraphicFramePr>
        <p:xfrm>
          <a:off x="358128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883" name="Object 1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4" name="Rectangle 17"/>
          <p:cNvSpPr/>
          <p:nvPr/>
        </p:nvSpPr>
        <p:spPr>
          <a:xfrm>
            <a:off x="7162920" y="1447920"/>
            <a:ext cx="914040" cy="1821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85" name="Object 18"/>
          <p:cNvGraphicFramePr/>
          <p:nvPr/>
        </p:nvGraphicFramePr>
        <p:xfrm>
          <a:off x="7543800" y="281304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886" name="Object 18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304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7" name="Text Box 19"/>
          <p:cNvSpPr/>
          <p:nvPr/>
        </p:nvSpPr>
        <p:spPr>
          <a:xfrm>
            <a:off x="7011720" y="335268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888" name="Object 20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889" name="Object 2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0" name="Line 21"/>
          <p:cNvSpPr/>
          <p:nvPr/>
        </p:nvSpPr>
        <p:spPr>
          <a:xfrm>
            <a:off x="7162560" y="26668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91" name="Object 22"/>
          <p:cNvGraphicFramePr/>
          <p:nvPr/>
        </p:nvGraphicFramePr>
        <p:xfrm>
          <a:off x="7543800" y="2209680"/>
          <a:ext cx="1774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892" name="Object 22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543800" y="2209680"/>
                        <a:ext cx="17748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" name="Text Box 23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94" name="Object 24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895" name="Object 24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" name="Oval 25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7" name="Oval 26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898" name="Object 27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899" name="Object 27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0" name="Object 28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901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2" name="Freeform 29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03" name="Object 30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904" name="Object 30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5" name="Line 31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06" name="Object 32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907" name="Object 32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8" name="Object 33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909" name="Object 33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0" name="Object 34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911" name="Object 34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2" name="Object 35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913" name="Object 35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4" name="Object 36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915" name="Object 36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6" name="Line 37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7" name="Oval 38"/>
          <p:cNvSpPr/>
          <p:nvPr/>
        </p:nvSpPr>
        <p:spPr>
          <a:xfrm>
            <a:off x="1066680" y="41911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18" name="Object 39"/>
          <p:cNvGraphicFramePr/>
          <p:nvPr/>
        </p:nvGraphicFramePr>
        <p:xfrm>
          <a:off x="7543800" y="1600200"/>
          <a:ext cx="1774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919" name="Object 39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543800" y="1600200"/>
                        <a:ext cx="17748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0" name="Line 40"/>
          <p:cNvSpPr/>
          <p:nvPr/>
        </p:nvSpPr>
        <p:spPr>
          <a:xfrm>
            <a:off x="7162560" y="20574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1" name="Line 41"/>
          <p:cNvSpPr/>
          <p:nvPr/>
        </p:nvSpPr>
        <p:spPr>
          <a:xfrm>
            <a:off x="7162560" y="14475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2" name="Line 42"/>
          <p:cNvSpPr/>
          <p:nvPr/>
        </p:nvSpPr>
        <p:spPr>
          <a:xfrm flipH="1">
            <a:off x="7162560" y="1447560"/>
            <a:ext cx="91440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3" name="Line 43"/>
          <p:cNvSpPr/>
          <p:nvPr/>
        </p:nvSpPr>
        <p:spPr>
          <a:xfrm flipH="1">
            <a:off x="8076960" y="236196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924" name="Picture 3923"/>
          <p:cNvPicPr/>
          <p:nvPr/>
        </p:nvPicPr>
        <p:blipFill>
          <a:blip r:embed="rId3"/>
          <a:stretch/>
        </p:blipFill>
        <p:spPr>
          <a:xfrm>
            <a:off x="8254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925" name="Picture 3924"/>
          <p:cNvPicPr/>
          <p:nvPr/>
        </p:nvPicPr>
        <p:blipFill>
          <a:blip r:embed="rId5"/>
          <a:stretch/>
        </p:blipFill>
        <p:spPr>
          <a:xfrm>
            <a:off x="28954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926" name="Picture 3925"/>
          <p:cNvPicPr/>
          <p:nvPr/>
        </p:nvPicPr>
        <p:blipFill>
          <a:blip r:embed="rId5"/>
          <a:stretch/>
        </p:blipFill>
        <p:spPr>
          <a:xfrm>
            <a:off x="144792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927" name="Picture 3926"/>
          <p:cNvPicPr/>
          <p:nvPr/>
        </p:nvPicPr>
        <p:blipFill>
          <a:blip r:embed="rId5"/>
          <a:stretch/>
        </p:blipFill>
        <p:spPr>
          <a:xfrm>
            <a:off x="220968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3928" name="Picture 3927"/>
          <p:cNvPicPr/>
          <p:nvPr/>
        </p:nvPicPr>
        <p:blipFill>
          <a:blip r:embed="rId3"/>
          <a:stretch/>
        </p:blipFill>
        <p:spPr>
          <a:xfrm>
            <a:off x="35812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929" name="Picture 3928"/>
          <p:cNvPicPr/>
          <p:nvPr/>
        </p:nvPicPr>
        <p:blipFill>
          <a:blip r:embed="rId10"/>
          <a:stretch/>
        </p:blipFill>
        <p:spPr>
          <a:xfrm>
            <a:off x="7543800" y="280656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3930" name="Picture 3929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3931" name="Picture 3930"/>
          <p:cNvPicPr/>
          <p:nvPr/>
        </p:nvPicPr>
        <p:blipFill>
          <a:blip r:embed="rId12"/>
          <a:stretch/>
        </p:blipFill>
        <p:spPr>
          <a:xfrm>
            <a:off x="7543800" y="2209680"/>
            <a:ext cx="177840" cy="343080"/>
          </a:xfrm>
          <a:prstGeom prst="rect">
            <a:avLst/>
          </a:prstGeom>
          <a:ln w="0">
            <a:noFill/>
          </a:ln>
        </p:spPr>
      </p:pic>
      <p:pic>
        <p:nvPicPr>
          <p:cNvPr id="3932" name="Picture 3931"/>
          <p:cNvPicPr/>
          <p:nvPr/>
        </p:nvPicPr>
        <p:blipFill>
          <a:blip r:embed="rId14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3933" name="Picture 3932"/>
          <p:cNvPicPr/>
          <p:nvPr/>
        </p:nvPicPr>
        <p:blipFill>
          <a:blip r:embed="rId16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934" name="Picture 3933"/>
          <p:cNvPicPr/>
          <p:nvPr/>
        </p:nvPicPr>
        <p:blipFill>
          <a:blip r:embed="rId18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935" name="Picture 3934"/>
          <p:cNvPicPr/>
          <p:nvPr/>
        </p:nvPicPr>
        <p:blipFill>
          <a:blip r:embed="rId19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3936" name="Picture 3935"/>
          <p:cNvPicPr/>
          <p:nvPr/>
        </p:nvPicPr>
        <p:blipFill>
          <a:blip r:embed="rId21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3937" name="Picture 3936"/>
          <p:cNvPicPr/>
          <p:nvPr/>
        </p:nvPicPr>
        <p:blipFill>
          <a:blip r:embed="rId23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3938" name="Picture 3937"/>
          <p:cNvPicPr/>
          <p:nvPr/>
        </p:nvPicPr>
        <p:blipFill>
          <a:blip r:embed="rId24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3939" name="Picture 3938"/>
          <p:cNvPicPr/>
          <p:nvPr/>
        </p:nvPicPr>
        <p:blipFill>
          <a:blip r:embed="rId25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3940" name="Picture 3939"/>
          <p:cNvPicPr/>
          <p:nvPr/>
        </p:nvPicPr>
        <p:blipFill>
          <a:blip r:embed="rId26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3941" name="Picture 3940"/>
          <p:cNvPicPr/>
          <p:nvPr/>
        </p:nvPicPr>
        <p:blipFill>
          <a:blip r:embed="rId12"/>
          <a:stretch/>
        </p:blipFill>
        <p:spPr>
          <a:xfrm>
            <a:off x="7543800" y="1600200"/>
            <a:ext cx="177840" cy="34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C5A8A4-DFD7-48D3-A6AB-F06C7628095C}" type="slidenum"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Oval 2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3" name="Text Box 3"/>
          <p:cNvSpPr/>
          <p:nvPr/>
        </p:nvSpPr>
        <p:spPr>
          <a:xfrm>
            <a:off x="4268520" y="6336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7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944" name="Rectangle 4"/>
          <p:cNvSpPr/>
          <p:nvPr/>
        </p:nvSpPr>
        <p:spPr>
          <a:xfrm>
            <a:off x="604800" y="13590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5" name="Line 5"/>
          <p:cNvSpPr/>
          <p:nvPr/>
        </p:nvSpPr>
        <p:spPr>
          <a:xfrm>
            <a:off x="12906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6" name="Line 6"/>
          <p:cNvSpPr/>
          <p:nvPr/>
        </p:nvSpPr>
        <p:spPr>
          <a:xfrm>
            <a:off x="19764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7" name="Line 7"/>
          <p:cNvSpPr/>
          <p:nvPr/>
        </p:nvSpPr>
        <p:spPr>
          <a:xfrm>
            <a:off x="26622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8" name="Line 8"/>
          <p:cNvSpPr/>
          <p:nvPr/>
        </p:nvSpPr>
        <p:spPr>
          <a:xfrm>
            <a:off x="33480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9" name="Line 9"/>
          <p:cNvSpPr/>
          <p:nvPr/>
        </p:nvSpPr>
        <p:spPr>
          <a:xfrm>
            <a:off x="40338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0" name="Text Box 10"/>
          <p:cNvSpPr/>
          <p:nvPr/>
        </p:nvSpPr>
        <p:spPr>
          <a:xfrm>
            <a:off x="452880" y="67320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951" name="Object 11"/>
          <p:cNvGraphicFramePr/>
          <p:nvPr/>
        </p:nvGraphicFramePr>
        <p:xfrm>
          <a:off x="83340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3952" name="Object 11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" name="Object 12"/>
          <p:cNvGraphicFramePr/>
          <p:nvPr/>
        </p:nvGraphicFramePr>
        <p:xfrm>
          <a:off x="28954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954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8954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5" name="Object 13"/>
          <p:cNvGraphicFramePr/>
          <p:nvPr/>
        </p:nvGraphicFramePr>
        <p:xfrm>
          <a:off x="144792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3956" name="Object 1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44792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7" name="Object 14"/>
          <p:cNvGraphicFramePr/>
          <p:nvPr/>
        </p:nvGraphicFramePr>
        <p:xfrm>
          <a:off x="220968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3958" name="Object 1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0968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9" name="Line 15"/>
          <p:cNvSpPr/>
          <p:nvPr/>
        </p:nvSpPr>
        <p:spPr>
          <a:xfrm flipV="1">
            <a:off x="43434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60" name="Object 16"/>
          <p:cNvGraphicFramePr/>
          <p:nvPr/>
        </p:nvGraphicFramePr>
        <p:xfrm>
          <a:off x="358128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3961" name="Object 1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" name="Rectangle 17"/>
          <p:cNvSpPr/>
          <p:nvPr/>
        </p:nvSpPr>
        <p:spPr>
          <a:xfrm>
            <a:off x="7162920" y="2057400"/>
            <a:ext cx="914040" cy="1212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63" name="Object 18"/>
          <p:cNvGraphicFramePr/>
          <p:nvPr/>
        </p:nvGraphicFramePr>
        <p:xfrm>
          <a:off x="7543800" y="281304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3964" name="Object 18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304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5" name="Text Box 19"/>
          <p:cNvSpPr/>
          <p:nvPr/>
        </p:nvSpPr>
        <p:spPr>
          <a:xfrm>
            <a:off x="7011720" y="335268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3966" name="Object 20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967" name="Object 2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8" name="Object 21"/>
          <p:cNvGraphicFramePr/>
          <p:nvPr/>
        </p:nvGraphicFramePr>
        <p:xfrm>
          <a:off x="7543800" y="2209680"/>
          <a:ext cx="17748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969" name="Object 21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7543800" y="2209680"/>
                        <a:ext cx="17748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0" name="Text Box 22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71" name="Object 23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3972" name="Object 23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" name="Oval 24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4" name="Oval 25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75" name="Object 26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976" name="Object 26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7" name="Object 27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3978" name="Object 27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9" name="Freeform 28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80" name="Object 29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3981" name="Object 29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2" name="Line 30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3983" name="Object 31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3984" name="Object 31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5" name="Object 32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986" name="Object 32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7" name="Object 33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3988" name="Object 33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9" name="Object 34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3990" name="Object 34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1" name="Object 35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3992" name="Object 35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" name="Line 36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4" name="Oval 37"/>
          <p:cNvSpPr/>
          <p:nvPr/>
        </p:nvSpPr>
        <p:spPr>
          <a:xfrm>
            <a:off x="1066680" y="41911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5" name="Line 38"/>
          <p:cNvSpPr/>
          <p:nvPr/>
        </p:nvSpPr>
        <p:spPr>
          <a:xfrm>
            <a:off x="7162560" y="26668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6" name="Line 39"/>
          <p:cNvSpPr/>
          <p:nvPr/>
        </p:nvSpPr>
        <p:spPr>
          <a:xfrm>
            <a:off x="7162560" y="20574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7" name="Line 40"/>
          <p:cNvSpPr/>
          <p:nvPr/>
        </p:nvSpPr>
        <p:spPr>
          <a:xfrm flipH="1">
            <a:off x="7162560" y="205740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8" name="Line 41"/>
          <p:cNvSpPr/>
          <p:nvPr/>
        </p:nvSpPr>
        <p:spPr>
          <a:xfrm flipH="1">
            <a:off x="8076960" y="297180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999" name="Picture 3998"/>
          <p:cNvPicPr/>
          <p:nvPr/>
        </p:nvPicPr>
        <p:blipFill>
          <a:blip r:embed="rId3"/>
          <a:stretch/>
        </p:blipFill>
        <p:spPr>
          <a:xfrm>
            <a:off x="8254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000" name="Picture 3999"/>
          <p:cNvPicPr/>
          <p:nvPr/>
        </p:nvPicPr>
        <p:blipFill>
          <a:blip r:embed="rId5"/>
          <a:stretch/>
        </p:blipFill>
        <p:spPr>
          <a:xfrm>
            <a:off x="28954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001" name="Picture 4000"/>
          <p:cNvPicPr/>
          <p:nvPr/>
        </p:nvPicPr>
        <p:blipFill>
          <a:blip r:embed="rId5"/>
          <a:stretch/>
        </p:blipFill>
        <p:spPr>
          <a:xfrm>
            <a:off x="144792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002" name="Picture 4001"/>
          <p:cNvPicPr/>
          <p:nvPr/>
        </p:nvPicPr>
        <p:blipFill>
          <a:blip r:embed="rId5"/>
          <a:stretch/>
        </p:blipFill>
        <p:spPr>
          <a:xfrm>
            <a:off x="220968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003" name="Picture 4002"/>
          <p:cNvPicPr/>
          <p:nvPr/>
        </p:nvPicPr>
        <p:blipFill>
          <a:blip r:embed="rId3"/>
          <a:stretch/>
        </p:blipFill>
        <p:spPr>
          <a:xfrm>
            <a:off x="35812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004" name="Picture 4003"/>
          <p:cNvPicPr/>
          <p:nvPr/>
        </p:nvPicPr>
        <p:blipFill>
          <a:blip r:embed="rId10"/>
          <a:stretch/>
        </p:blipFill>
        <p:spPr>
          <a:xfrm>
            <a:off x="7543800" y="280656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4005" name="Picture 4004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006" name="Picture 4005"/>
          <p:cNvPicPr/>
          <p:nvPr/>
        </p:nvPicPr>
        <p:blipFill>
          <a:blip r:embed="rId12"/>
          <a:stretch/>
        </p:blipFill>
        <p:spPr>
          <a:xfrm>
            <a:off x="7543800" y="2209680"/>
            <a:ext cx="177840" cy="343080"/>
          </a:xfrm>
          <a:prstGeom prst="rect">
            <a:avLst/>
          </a:prstGeom>
          <a:ln w="0">
            <a:noFill/>
          </a:ln>
        </p:spPr>
      </p:pic>
      <p:pic>
        <p:nvPicPr>
          <p:cNvPr id="4007" name="Picture 4006"/>
          <p:cNvPicPr/>
          <p:nvPr/>
        </p:nvPicPr>
        <p:blipFill>
          <a:blip r:embed="rId14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4008" name="Picture 4007"/>
          <p:cNvPicPr/>
          <p:nvPr/>
        </p:nvPicPr>
        <p:blipFill>
          <a:blip r:embed="rId16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009" name="Picture 4008"/>
          <p:cNvPicPr/>
          <p:nvPr/>
        </p:nvPicPr>
        <p:blipFill>
          <a:blip r:embed="rId18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010" name="Picture 4009"/>
          <p:cNvPicPr/>
          <p:nvPr/>
        </p:nvPicPr>
        <p:blipFill>
          <a:blip r:embed="rId19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4011" name="Picture 4010"/>
          <p:cNvPicPr/>
          <p:nvPr/>
        </p:nvPicPr>
        <p:blipFill>
          <a:blip r:embed="rId21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4012" name="Picture 4011"/>
          <p:cNvPicPr/>
          <p:nvPr/>
        </p:nvPicPr>
        <p:blipFill>
          <a:blip r:embed="rId23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4013" name="Picture 4012"/>
          <p:cNvPicPr/>
          <p:nvPr/>
        </p:nvPicPr>
        <p:blipFill>
          <a:blip r:embed="rId24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4014" name="Picture 4013"/>
          <p:cNvPicPr/>
          <p:nvPr/>
        </p:nvPicPr>
        <p:blipFill>
          <a:blip r:embed="rId25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4015" name="Picture 4014"/>
          <p:cNvPicPr/>
          <p:nvPr/>
        </p:nvPicPr>
        <p:blipFill>
          <a:blip r:embed="rId26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ABF884B-D1BA-4EE9-9DB5-129A593B35A4}" type="slidenum"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Text Box 2"/>
          <p:cNvSpPr/>
          <p:nvPr/>
        </p:nvSpPr>
        <p:spPr>
          <a:xfrm>
            <a:off x="4268520" y="6336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8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17" name="Rectangle 3"/>
          <p:cNvSpPr/>
          <p:nvPr/>
        </p:nvSpPr>
        <p:spPr>
          <a:xfrm>
            <a:off x="604800" y="135900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8" name="Line 4"/>
          <p:cNvSpPr/>
          <p:nvPr/>
        </p:nvSpPr>
        <p:spPr>
          <a:xfrm>
            <a:off x="12906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9" name="Line 5"/>
          <p:cNvSpPr/>
          <p:nvPr/>
        </p:nvSpPr>
        <p:spPr>
          <a:xfrm>
            <a:off x="19764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0" name="Line 6"/>
          <p:cNvSpPr/>
          <p:nvPr/>
        </p:nvSpPr>
        <p:spPr>
          <a:xfrm>
            <a:off x="26622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1" name="Line 7"/>
          <p:cNvSpPr/>
          <p:nvPr/>
        </p:nvSpPr>
        <p:spPr>
          <a:xfrm>
            <a:off x="33480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2" name="Line 8"/>
          <p:cNvSpPr/>
          <p:nvPr/>
        </p:nvSpPr>
        <p:spPr>
          <a:xfrm>
            <a:off x="4033800" y="135864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3" name="Text Box 9"/>
          <p:cNvSpPr/>
          <p:nvPr/>
        </p:nvSpPr>
        <p:spPr>
          <a:xfrm>
            <a:off x="452880" y="673200"/>
            <a:ext cx="123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024" name="Object 10"/>
          <p:cNvGraphicFramePr/>
          <p:nvPr/>
        </p:nvGraphicFramePr>
        <p:xfrm>
          <a:off x="83340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025" name="Object 10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3340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6" name="Object 11"/>
          <p:cNvGraphicFramePr/>
          <p:nvPr/>
        </p:nvGraphicFramePr>
        <p:xfrm>
          <a:off x="2895480" y="16002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027" name="Object 1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895480" y="16002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8" name="Object 12"/>
          <p:cNvGraphicFramePr/>
          <p:nvPr/>
        </p:nvGraphicFramePr>
        <p:xfrm>
          <a:off x="144792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029" name="Object 1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44792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0" name="Object 13"/>
          <p:cNvGraphicFramePr/>
          <p:nvPr/>
        </p:nvGraphicFramePr>
        <p:xfrm>
          <a:off x="2209680" y="158760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4031" name="Object 13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209680" y="158760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2" name="Line 14"/>
          <p:cNvSpPr/>
          <p:nvPr/>
        </p:nvSpPr>
        <p:spPr>
          <a:xfrm flipV="1">
            <a:off x="4343400" y="2133360"/>
            <a:ext cx="360" cy="6098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33" name="Object 15"/>
          <p:cNvGraphicFramePr/>
          <p:nvPr/>
        </p:nvGraphicFramePr>
        <p:xfrm>
          <a:off x="3581280" y="166356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034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581280" y="166356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5" name="Object 16"/>
          <p:cNvGraphicFramePr/>
          <p:nvPr/>
        </p:nvGraphicFramePr>
        <p:xfrm>
          <a:off x="42670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0" imgH="0" progId="Equation.3">
                  <p:embed/>
                </p:oleObj>
              </mc:Choice>
              <mc:Fallback>
                <p:oleObj r:id="rId9" imgW="0" imgH="0" progId="Equation.3">
                  <p:embed/>
                  <p:pic>
                    <p:nvPicPr>
                      <p:cNvPr id="4036" name="Object 1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2670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7" name="Rectangle 17"/>
          <p:cNvSpPr/>
          <p:nvPr/>
        </p:nvSpPr>
        <p:spPr>
          <a:xfrm>
            <a:off x="7162920" y="2666880"/>
            <a:ext cx="914040" cy="609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38" name="Object 18"/>
          <p:cNvGraphicFramePr/>
          <p:nvPr/>
        </p:nvGraphicFramePr>
        <p:xfrm>
          <a:off x="7543800" y="28195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039" name="Object 18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7543800" y="28195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0" name="Text Box 19"/>
          <p:cNvSpPr/>
          <p:nvPr/>
        </p:nvSpPr>
        <p:spPr>
          <a:xfrm>
            <a:off x="7011720" y="3429000"/>
            <a:ext cx="12920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41" name="Text Box 20"/>
          <p:cNvSpPr/>
          <p:nvPr/>
        </p:nvSpPr>
        <p:spPr>
          <a:xfrm>
            <a:off x="5016600" y="555768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42" name="Object 21"/>
          <p:cNvGraphicFramePr/>
          <p:nvPr/>
        </p:nvGraphicFramePr>
        <p:xfrm>
          <a:off x="4495680" y="5715000"/>
          <a:ext cx="158724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3">
                  <p:embed/>
                </p:oleObj>
              </mc:Choice>
              <mc:Fallback>
                <p:oleObj r:id="rId11" imgW="0" imgH="0" progId="Equation.3">
                  <p:embed/>
                  <p:pic>
                    <p:nvPicPr>
                      <p:cNvPr id="4043" name="Object 21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4495680" y="5715000"/>
                        <a:ext cx="1587240" cy="507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" name="Oval 22"/>
          <p:cNvSpPr/>
          <p:nvPr/>
        </p:nvSpPr>
        <p:spPr>
          <a:xfrm>
            <a:off x="2822400" y="589932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5" name="Oval 23"/>
          <p:cNvSpPr/>
          <p:nvPr/>
        </p:nvSpPr>
        <p:spPr>
          <a:xfrm>
            <a:off x="6934320" y="586728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6" name="Oval 24"/>
          <p:cNvSpPr/>
          <p:nvPr/>
        </p:nvSpPr>
        <p:spPr>
          <a:xfrm>
            <a:off x="6858000" y="5791320"/>
            <a:ext cx="761760" cy="76176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47" name="Object 25"/>
          <p:cNvGraphicFramePr/>
          <p:nvPr/>
        </p:nvGraphicFramePr>
        <p:xfrm>
          <a:off x="2935440" y="598176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Equation.3">
                  <p:embed/>
                </p:oleObj>
              </mc:Choice>
              <mc:Fallback>
                <p:oleObj r:id="rId13" imgW="0" imgH="0" progId="Equation.3">
                  <p:embed/>
                  <p:pic>
                    <p:nvPicPr>
                      <p:cNvPr id="4048" name="Object 25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2935440" y="598176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9" name="Object 26"/>
          <p:cNvGraphicFramePr/>
          <p:nvPr/>
        </p:nvGraphicFramePr>
        <p:xfrm>
          <a:off x="6989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050" name="Object 26"/>
                      <p:cNvPicPr/>
                      <p:nvPr/>
                    </p:nvPicPr>
                    <p:blipFill>
                      <a:blip r:embed="rId16"/>
                      <a:stretch/>
                    </p:blipFill>
                    <p:spPr>
                      <a:xfrm>
                        <a:off x="6989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1" name="Freeform 27"/>
          <p:cNvSpPr/>
          <p:nvPr/>
        </p:nvSpPr>
        <p:spPr>
          <a:xfrm>
            <a:off x="2514600" y="4794120"/>
            <a:ext cx="1128240" cy="1180800"/>
          </a:xfrm>
          <a:custGeom>
            <a:avLst/>
            <a:gdLst/>
            <a:ahLst/>
            <a:cxnLst/>
            <a:rect l="l" t="t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52" name="Object 28"/>
          <p:cNvGraphicFramePr/>
          <p:nvPr/>
        </p:nvGraphicFramePr>
        <p:xfrm>
          <a:off x="1143000" y="3193920"/>
          <a:ext cx="17650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4053" name="Object 28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1143000" y="3193920"/>
                        <a:ext cx="17650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4" name="Line 29"/>
          <p:cNvSpPr/>
          <p:nvPr/>
        </p:nvSpPr>
        <p:spPr>
          <a:xfrm flipV="1">
            <a:off x="2209680" y="6242040"/>
            <a:ext cx="609480" cy="61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55" name="Object 30"/>
          <p:cNvGraphicFramePr/>
          <p:nvPr/>
        </p:nvGraphicFramePr>
        <p:xfrm>
          <a:off x="1143000" y="3809880"/>
          <a:ext cx="1790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056" name="Object 30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143000" y="3809880"/>
                        <a:ext cx="179028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7" name="Object 31"/>
          <p:cNvGraphicFramePr/>
          <p:nvPr/>
        </p:nvGraphicFramePr>
        <p:xfrm>
          <a:off x="1219320" y="4343400"/>
          <a:ext cx="15364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4058" name="Object 31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219320" y="4343400"/>
                        <a:ext cx="15364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9" name="Object 32"/>
          <p:cNvGraphicFramePr/>
          <p:nvPr/>
        </p:nvGraphicFramePr>
        <p:xfrm>
          <a:off x="3505320" y="3200400"/>
          <a:ext cx="172692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060" name="Object 32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3505320" y="3200400"/>
                        <a:ext cx="172692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1" name="Object 33"/>
          <p:cNvGraphicFramePr/>
          <p:nvPr/>
        </p:nvGraphicFramePr>
        <p:xfrm>
          <a:off x="3505320" y="3809880"/>
          <a:ext cx="16380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062" name="Object 33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3505320" y="3809880"/>
                        <a:ext cx="16380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3" name="Object 34"/>
          <p:cNvGraphicFramePr/>
          <p:nvPr/>
        </p:nvGraphicFramePr>
        <p:xfrm>
          <a:off x="3505320" y="43434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064" name="Object 34"/>
                      <p:cNvPicPr/>
                      <p:nvPr/>
                    </p:nvPicPr>
                    <p:blipFill>
                      <a:blip r:embed="rId25"/>
                      <a:stretch/>
                    </p:blipFill>
                    <p:spPr>
                      <a:xfrm>
                        <a:off x="3505320" y="43434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" name="Line 35"/>
          <p:cNvSpPr/>
          <p:nvPr/>
        </p:nvSpPr>
        <p:spPr>
          <a:xfrm>
            <a:off x="3429000" y="6248160"/>
            <a:ext cx="3429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6" name="Oval 36"/>
          <p:cNvSpPr/>
          <p:nvPr/>
        </p:nvSpPr>
        <p:spPr>
          <a:xfrm>
            <a:off x="4267080" y="5562720"/>
            <a:ext cx="2057040" cy="7617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7" name="Text Box 37"/>
          <p:cNvSpPr/>
          <p:nvPr/>
        </p:nvSpPr>
        <p:spPr>
          <a:xfrm>
            <a:off x="6630480" y="5105520"/>
            <a:ext cx="14400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accept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68" name="Line 38"/>
          <p:cNvSpPr/>
          <p:nvPr/>
        </p:nvSpPr>
        <p:spPr>
          <a:xfrm flipH="1">
            <a:off x="8076960" y="297180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069" name="Picture 4068"/>
          <p:cNvPicPr/>
          <p:nvPr/>
        </p:nvPicPr>
        <p:blipFill>
          <a:blip r:embed="rId3"/>
          <a:stretch/>
        </p:blipFill>
        <p:spPr>
          <a:xfrm>
            <a:off x="8254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070" name="Picture 4069"/>
          <p:cNvPicPr/>
          <p:nvPr/>
        </p:nvPicPr>
        <p:blipFill>
          <a:blip r:embed="rId5"/>
          <a:stretch/>
        </p:blipFill>
        <p:spPr>
          <a:xfrm>
            <a:off x="2895480" y="16002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071" name="Picture 4070"/>
          <p:cNvPicPr/>
          <p:nvPr/>
        </p:nvPicPr>
        <p:blipFill>
          <a:blip r:embed="rId5"/>
          <a:stretch/>
        </p:blipFill>
        <p:spPr>
          <a:xfrm>
            <a:off x="144792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072" name="Picture 4071"/>
          <p:cNvPicPr/>
          <p:nvPr/>
        </p:nvPicPr>
        <p:blipFill>
          <a:blip r:embed="rId5"/>
          <a:stretch/>
        </p:blipFill>
        <p:spPr>
          <a:xfrm>
            <a:off x="2209680" y="158760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073" name="Picture 4072"/>
          <p:cNvPicPr/>
          <p:nvPr/>
        </p:nvPicPr>
        <p:blipFill>
          <a:blip r:embed="rId3"/>
          <a:stretch/>
        </p:blipFill>
        <p:spPr>
          <a:xfrm>
            <a:off x="3581280" y="166356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074" name="Picture 4073"/>
          <p:cNvPicPr/>
          <p:nvPr/>
        </p:nvPicPr>
        <p:blipFill>
          <a:blip r:embed="rId3"/>
          <a:stretch/>
        </p:blipFill>
        <p:spPr>
          <a:xfrm>
            <a:off x="4267080" y="16765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075" name="Picture 4074"/>
          <p:cNvPicPr/>
          <p:nvPr/>
        </p:nvPicPr>
        <p:blipFill>
          <a:blip r:embed="rId10"/>
          <a:stretch/>
        </p:blipFill>
        <p:spPr>
          <a:xfrm>
            <a:off x="7543800" y="28195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4076" name="Picture 4075"/>
          <p:cNvPicPr/>
          <p:nvPr/>
        </p:nvPicPr>
        <p:blipFill>
          <a:blip r:embed="rId12"/>
          <a:stretch/>
        </p:blipFill>
        <p:spPr>
          <a:xfrm>
            <a:off x="4495680" y="5715000"/>
            <a:ext cx="1587600" cy="507960"/>
          </a:xfrm>
          <a:prstGeom prst="rect">
            <a:avLst/>
          </a:prstGeom>
          <a:ln w="0">
            <a:noFill/>
          </a:ln>
        </p:spPr>
      </p:pic>
      <p:pic>
        <p:nvPicPr>
          <p:cNvPr id="4077" name="Picture 4076"/>
          <p:cNvPicPr/>
          <p:nvPr/>
        </p:nvPicPr>
        <p:blipFill>
          <a:blip r:embed="rId14"/>
          <a:stretch/>
        </p:blipFill>
        <p:spPr>
          <a:xfrm>
            <a:off x="2933640" y="598176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078" name="Picture 4077"/>
          <p:cNvPicPr/>
          <p:nvPr/>
        </p:nvPicPr>
        <p:blipFill>
          <a:blip r:embed="rId16"/>
          <a:stretch/>
        </p:blipFill>
        <p:spPr>
          <a:xfrm>
            <a:off x="6985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079" name="Picture 4078"/>
          <p:cNvPicPr/>
          <p:nvPr/>
        </p:nvPicPr>
        <p:blipFill>
          <a:blip r:embed="rId18"/>
          <a:stretch/>
        </p:blipFill>
        <p:spPr>
          <a:xfrm>
            <a:off x="1143000" y="3187800"/>
            <a:ext cx="1765440" cy="469800"/>
          </a:xfrm>
          <a:prstGeom prst="rect">
            <a:avLst/>
          </a:prstGeom>
          <a:ln w="0">
            <a:noFill/>
          </a:ln>
        </p:spPr>
      </p:pic>
      <p:pic>
        <p:nvPicPr>
          <p:cNvPr id="4080" name="Picture 4079"/>
          <p:cNvPicPr/>
          <p:nvPr/>
        </p:nvPicPr>
        <p:blipFill>
          <a:blip r:embed="rId19"/>
          <a:stretch/>
        </p:blipFill>
        <p:spPr>
          <a:xfrm>
            <a:off x="1143000" y="3809880"/>
            <a:ext cx="1790640" cy="444600"/>
          </a:xfrm>
          <a:prstGeom prst="rect">
            <a:avLst/>
          </a:prstGeom>
          <a:ln w="0">
            <a:noFill/>
          </a:ln>
        </p:spPr>
      </p:pic>
      <p:pic>
        <p:nvPicPr>
          <p:cNvPr id="4081" name="Picture 4080"/>
          <p:cNvPicPr/>
          <p:nvPr/>
        </p:nvPicPr>
        <p:blipFill>
          <a:blip r:embed="rId21"/>
          <a:stretch/>
        </p:blipFill>
        <p:spPr>
          <a:xfrm>
            <a:off x="1219320" y="4343400"/>
            <a:ext cx="1536840" cy="469800"/>
          </a:xfrm>
          <a:prstGeom prst="rect">
            <a:avLst/>
          </a:prstGeom>
          <a:ln w="0">
            <a:noFill/>
          </a:ln>
        </p:spPr>
      </p:pic>
      <p:pic>
        <p:nvPicPr>
          <p:cNvPr id="4082" name="Picture 4081"/>
          <p:cNvPicPr/>
          <p:nvPr/>
        </p:nvPicPr>
        <p:blipFill>
          <a:blip r:embed="rId23"/>
          <a:stretch/>
        </p:blipFill>
        <p:spPr>
          <a:xfrm>
            <a:off x="3505320" y="3200400"/>
            <a:ext cx="1727280" cy="469800"/>
          </a:xfrm>
          <a:prstGeom prst="rect">
            <a:avLst/>
          </a:prstGeom>
          <a:ln w="0">
            <a:noFill/>
          </a:ln>
        </p:spPr>
      </p:pic>
      <p:pic>
        <p:nvPicPr>
          <p:cNvPr id="4083" name="Picture 4082"/>
          <p:cNvPicPr/>
          <p:nvPr/>
        </p:nvPicPr>
        <p:blipFill>
          <a:blip r:embed="rId24"/>
          <a:stretch/>
        </p:blipFill>
        <p:spPr>
          <a:xfrm>
            <a:off x="3505320" y="3809880"/>
            <a:ext cx="1638360" cy="444600"/>
          </a:xfrm>
          <a:prstGeom prst="rect">
            <a:avLst/>
          </a:prstGeom>
          <a:ln w="0">
            <a:noFill/>
          </a:ln>
        </p:spPr>
      </p:pic>
      <p:pic>
        <p:nvPicPr>
          <p:cNvPr id="4084" name="Picture 4083"/>
          <p:cNvPicPr/>
          <p:nvPr/>
        </p:nvPicPr>
        <p:blipFill>
          <a:blip r:embed="rId25"/>
          <a:stretch/>
        </p:blipFill>
        <p:spPr>
          <a:xfrm>
            <a:off x="3505320" y="4343400"/>
            <a:ext cx="161280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6A56B96-146A-4249-8E12-22A4C76A5947}" type="slidenum"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The States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290" name="Oval 3"/>
          <p:cNvSpPr/>
          <p:nvPr/>
        </p:nvSpPr>
        <p:spPr>
          <a:xfrm>
            <a:off x="3124080" y="38862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" name="Oval 4"/>
          <p:cNvSpPr/>
          <p:nvPr/>
        </p:nvSpPr>
        <p:spPr>
          <a:xfrm>
            <a:off x="5943600" y="38862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" name="Line 5"/>
          <p:cNvSpPr/>
          <p:nvPr/>
        </p:nvSpPr>
        <p:spPr>
          <a:xfrm>
            <a:off x="3809880" y="426708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93" name="Object 6"/>
          <p:cNvGraphicFramePr/>
          <p:nvPr/>
        </p:nvGraphicFramePr>
        <p:xfrm>
          <a:off x="3276720" y="40384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294" name="Object 6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276720" y="40384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" name="Object 7"/>
          <p:cNvGraphicFramePr/>
          <p:nvPr/>
        </p:nvGraphicFramePr>
        <p:xfrm>
          <a:off x="6070680" y="40384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296" name="Object 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6070680" y="40384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8"/>
          <p:cNvGraphicFramePr/>
          <p:nvPr/>
        </p:nvGraphicFramePr>
        <p:xfrm>
          <a:off x="3962520" y="3809880"/>
          <a:ext cx="166320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298" name="Object 8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962520" y="3809880"/>
                        <a:ext cx="1663200" cy="444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" name="Line 9"/>
          <p:cNvSpPr/>
          <p:nvPr/>
        </p:nvSpPr>
        <p:spPr>
          <a:xfrm>
            <a:off x="2971800" y="2819160"/>
            <a:ext cx="990360" cy="99072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Text Box 10"/>
          <p:cNvSpPr/>
          <p:nvPr/>
        </p:nvSpPr>
        <p:spPr>
          <a:xfrm>
            <a:off x="1760400" y="1447920"/>
            <a:ext cx="14461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symbol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1" name="Line 11"/>
          <p:cNvSpPr/>
          <p:nvPr/>
        </p:nvSpPr>
        <p:spPr>
          <a:xfrm>
            <a:off x="4647960" y="2819160"/>
            <a:ext cx="360" cy="83844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Text Box 12"/>
          <p:cNvSpPr/>
          <p:nvPr/>
        </p:nvSpPr>
        <p:spPr>
          <a:xfrm>
            <a:off x="4199040" y="1371600"/>
            <a:ext cx="14461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Pop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symbol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3" name="Text Box 13"/>
          <p:cNvSpPr/>
          <p:nvPr/>
        </p:nvSpPr>
        <p:spPr>
          <a:xfrm>
            <a:off x="6637320" y="1447920"/>
            <a:ext cx="14461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Push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symbol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4" name="Line 14"/>
          <p:cNvSpPr/>
          <p:nvPr/>
        </p:nvSpPr>
        <p:spPr>
          <a:xfrm flipH="1">
            <a:off x="5638680" y="2819160"/>
            <a:ext cx="1066680" cy="99072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05" name="Picture 304"/>
          <p:cNvPicPr/>
          <p:nvPr/>
        </p:nvPicPr>
        <p:blipFill>
          <a:blip r:embed="rId3"/>
          <a:stretch/>
        </p:blipFill>
        <p:spPr>
          <a:xfrm>
            <a:off x="3276720" y="40384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05"/>
          <p:cNvPicPr/>
          <p:nvPr/>
        </p:nvPicPr>
        <p:blipFill>
          <a:blip r:embed="rId5"/>
          <a:stretch/>
        </p:blipFill>
        <p:spPr>
          <a:xfrm>
            <a:off x="6070680" y="40384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307" name="Picture 306"/>
          <p:cNvPicPr/>
          <p:nvPr/>
        </p:nvPicPr>
        <p:blipFill>
          <a:blip r:embed="rId7"/>
          <a:stretch/>
        </p:blipFill>
        <p:spPr>
          <a:xfrm>
            <a:off x="3962520" y="3809880"/>
            <a:ext cx="1663560" cy="444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A91E4E3-1E39-4445-B9CB-ECB838F9C85E}" type="slidenum"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Formalities for PDAs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08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215C51-0CB3-4D1A-AC49-2FB3DD752EFF}" type="slidenum"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Oval 2"/>
          <p:cNvSpPr/>
          <p:nvPr/>
        </p:nvSpPr>
        <p:spPr>
          <a:xfrm>
            <a:off x="2895480" y="18288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88" name="Oval 3"/>
          <p:cNvSpPr/>
          <p:nvPr/>
        </p:nvSpPr>
        <p:spPr>
          <a:xfrm>
            <a:off x="5715000" y="182880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89" name="Line 4"/>
          <p:cNvSpPr/>
          <p:nvPr/>
        </p:nvSpPr>
        <p:spPr>
          <a:xfrm>
            <a:off x="3581280" y="2209680"/>
            <a:ext cx="2133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090" name="Object 5"/>
          <p:cNvGraphicFramePr/>
          <p:nvPr/>
        </p:nvGraphicFramePr>
        <p:xfrm>
          <a:off x="3048120" y="19810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091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048120" y="19810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2" name="Object 6"/>
          <p:cNvGraphicFramePr/>
          <p:nvPr/>
        </p:nvGraphicFramePr>
        <p:xfrm>
          <a:off x="5842080" y="198108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093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842080" y="198108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4" name="Object 7"/>
          <p:cNvGraphicFramePr/>
          <p:nvPr/>
        </p:nvGraphicFramePr>
        <p:xfrm>
          <a:off x="3733920" y="1676520"/>
          <a:ext cx="1834920" cy="5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095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3733920" y="1676520"/>
                        <a:ext cx="1834920" cy="5202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" name="Object 8"/>
          <p:cNvGraphicFramePr/>
          <p:nvPr/>
        </p:nvGraphicFramePr>
        <p:xfrm>
          <a:off x="2052720" y="4572000"/>
          <a:ext cx="4735080" cy="73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097" name="Object 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2052720" y="4572000"/>
                        <a:ext cx="4735080" cy="7347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Text Box 9"/>
          <p:cNvSpPr/>
          <p:nvPr/>
        </p:nvSpPr>
        <p:spPr>
          <a:xfrm>
            <a:off x="149760" y="3809880"/>
            <a:ext cx="36727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Transition function: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099" name="Picture 4098"/>
          <p:cNvPicPr/>
          <p:nvPr/>
        </p:nvPicPr>
        <p:blipFill>
          <a:blip r:embed="rId3"/>
          <a:stretch/>
        </p:blipFill>
        <p:spPr>
          <a:xfrm>
            <a:off x="3048120" y="198108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100" name="Picture 4099"/>
          <p:cNvPicPr/>
          <p:nvPr/>
        </p:nvPicPr>
        <p:blipFill>
          <a:blip r:embed="rId5"/>
          <a:stretch/>
        </p:blipFill>
        <p:spPr>
          <a:xfrm>
            <a:off x="5842080" y="198108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101" name="Picture 4100"/>
          <p:cNvPicPr/>
          <p:nvPr/>
        </p:nvPicPr>
        <p:blipFill>
          <a:blip r:embed="rId7"/>
          <a:stretch/>
        </p:blipFill>
        <p:spPr>
          <a:xfrm>
            <a:off x="3733920" y="1676520"/>
            <a:ext cx="1828800" cy="520560"/>
          </a:xfrm>
          <a:prstGeom prst="rect">
            <a:avLst/>
          </a:prstGeom>
          <a:ln w="0">
            <a:noFill/>
          </a:ln>
        </p:spPr>
      </p:pic>
      <p:pic>
        <p:nvPicPr>
          <p:cNvPr id="4102" name="Picture 4101"/>
          <p:cNvPicPr/>
          <p:nvPr/>
        </p:nvPicPr>
        <p:blipFill>
          <a:blip r:embed="rId9"/>
          <a:stretch/>
        </p:blipFill>
        <p:spPr>
          <a:xfrm>
            <a:off x="2044800" y="4572000"/>
            <a:ext cx="4724280" cy="723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FA7F107-9984-47D1-89D4-23AE3E65EB53}" type="slidenum"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Oval 2"/>
          <p:cNvSpPr/>
          <p:nvPr/>
        </p:nvSpPr>
        <p:spPr>
          <a:xfrm>
            <a:off x="2666880" y="167652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4" name="Oval 3"/>
          <p:cNvSpPr/>
          <p:nvPr/>
        </p:nvSpPr>
        <p:spPr>
          <a:xfrm>
            <a:off x="5257800" y="3808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5" name="Line 4"/>
          <p:cNvSpPr/>
          <p:nvPr/>
        </p:nvSpPr>
        <p:spPr>
          <a:xfrm flipV="1">
            <a:off x="3352680" y="838080"/>
            <a:ext cx="1905120" cy="9907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106" name="Object 5"/>
          <p:cNvGraphicFramePr/>
          <p:nvPr/>
        </p:nvGraphicFramePr>
        <p:xfrm>
          <a:off x="2819520" y="182880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107" name="Object 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819520" y="182880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6"/>
          <p:cNvGraphicFramePr/>
          <p:nvPr/>
        </p:nvGraphicFramePr>
        <p:xfrm>
          <a:off x="5384880" y="5335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109" name="Object 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84880" y="5335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7"/>
          <p:cNvGraphicFramePr/>
          <p:nvPr/>
        </p:nvGraphicFramePr>
        <p:xfrm>
          <a:off x="2666880" y="609480"/>
          <a:ext cx="2133360" cy="5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111" name="Object 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2666880" y="609480"/>
                        <a:ext cx="2133360" cy="5630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Line 8"/>
          <p:cNvSpPr/>
          <p:nvPr/>
        </p:nvSpPr>
        <p:spPr>
          <a:xfrm>
            <a:off x="3276360" y="2286000"/>
            <a:ext cx="1905120" cy="10666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3" name="Oval 9"/>
          <p:cNvSpPr/>
          <p:nvPr/>
        </p:nvSpPr>
        <p:spPr>
          <a:xfrm>
            <a:off x="5181480" y="3124080"/>
            <a:ext cx="685440" cy="6854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114" name="Object 10"/>
          <p:cNvGraphicFramePr/>
          <p:nvPr/>
        </p:nvGraphicFramePr>
        <p:xfrm>
          <a:off x="5315040" y="327024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115" name="Object 10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5315040" y="327024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11"/>
          <p:cNvGraphicFramePr/>
          <p:nvPr/>
        </p:nvGraphicFramePr>
        <p:xfrm>
          <a:off x="2666880" y="3048120"/>
          <a:ext cx="2133360" cy="56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117" name="Object 11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666880" y="3048120"/>
                        <a:ext cx="2133360" cy="5662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12"/>
          <p:cNvGraphicFramePr/>
          <p:nvPr/>
        </p:nvGraphicFramePr>
        <p:xfrm>
          <a:off x="1752480" y="5257800"/>
          <a:ext cx="5638320" cy="6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119" name="Object 12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752480" y="5257800"/>
                        <a:ext cx="5638320" cy="6235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13"/>
          <p:cNvSpPr/>
          <p:nvPr/>
        </p:nvSpPr>
        <p:spPr>
          <a:xfrm>
            <a:off x="-2520" y="4343400"/>
            <a:ext cx="36727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Transition function: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121" name="Picture 4120"/>
          <p:cNvPicPr/>
          <p:nvPr/>
        </p:nvPicPr>
        <p:blipFill>
          <a:blip r:embed="rId3"/>
          <a:stretch/>
        </p:blipFill>
        <p:spPr>
          <a:xfrm>
            <a:off x="2819520" y="182880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122" name="Picture 4121"/>
          <p:cNvPicPr/>
          <p:nvPr/>
        </p:nvPicPr>
        <p:blipFill>
          <a:blip r:embed="rId5"/>
          <a:stretch/>
        </p:blipFill>
        <p:spPr>
          <a:xfrm>
            <a:off x="5384880" y="5335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123" name="Picture 4122"/>
          <p:cNvPicPr/>
          <p:nvPr/>
        </p:nvPicPr>
        <p:blipFill>
          <a:blip r:embed="rId7"/>
          <a:stretch/>
        </p:blipFill>
        <p:spPr>
          <a:xfrm>
            <a:off x="2666880" y="609480"/>
            <a:ext cx="2133720" cy="558720"/>
          </a:xfrm>
          <a:prstGeom prst="rect">
            <a:avLst/>
          </a:prstGeom>
          <a:ln w="0">
            <a:noFill/>
          </a:ln>
        </p:spPr>
      </p:pic>
      <p:pic>
        <p:nvPicPr>
          <p:cNvPr id="4124" name="Picture 4123"/>
          <p:cNvPicPr/>
          <p:nvPr/>
        </p:nvPicPr>
        <p:blipFill>
          <a:blip r:embed="rId9"/>
          <a:stretch/>
        </p:blipFill>
        <p:spPr>
          <a:xfrm>
            <a:off x="5308560" y="326376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4125" name="Picture 4124"/>
          <p:cNvPicPr/>
          <p:nvPr/>
        </p:nvPicPr>
        <p:blipFill>
          <a:blip r:embed="rId11"/>
          <a:stretch/>
        </p:blipFill>
        <p:spPr>
          <a:xfrm>
            <a:off x="2666880" y="3048120"/>
            <a:ext cx="2133720" cy="558720"/>
          </a:xfrm>
          <a:prstGeom prst="rect">
            <a:avLst/>
          </a:prstGeom>
          <a:ln w="0">
            <a:noFill/>
          </a:ln>
        </p:spPr>
      </p:pic>
      <p:pic>
        <p:nvPicPr>
          <p:cNvPr id="4126" name="Picture 4125"/>
          <p:cNvPicPr/>
          <p:nvPr/>
        </p:nvPicPr>
        <p:blipFill>
          <a:blip r:embed="rId13"/>
          <a:stretch/>
        </p:blipFill>
        <p:spPr>
          <a:xfrm>
            <a:off x="1752480" y="5257800"/>
            <a:ext cx="5638680" cy="622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E21926-BBE8-4303-BB50-A32626ECE155}" type="slidenum"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PlaceHolder 1"/>
          <p:cNvSpPr>
            <a:spLocks noGrp="1"/>
          </p:cNvSpPr>
          <p:nvPr>
            <p:ph type="sldNum" idx="19"/>
          </p:nvPr>
        </p:nvSpPr>
        <p:spPr>
          <a:xfrm>
            <a:off x="708660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ahoma"/>
                <a:ea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BD83E2-B8A1-4B7E-A05F-C28DE091EDBC}" type="slidenum"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73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128" name="PlaceHolder 2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Formal Definition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4129" name="Text Box 3"/>
          <p:cNvSpPr/>
          <p:nvPr/>
        </p:nvSpPr>
        <p:spPr>
          <a:xfrm>
            <a:off x="1724040" y="990720"/>
            <a:ext cx="52894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Pushdown Automaton (PDA)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130" name="Object 4"/>
          <p:cNvGraphicFramePr/>
          <p:nvPr/>
        </p:nvGraphicFramePr>
        <p:xfrm>
          <a:off x="2057400" y="2286000"/>
          <a:ext cx="5130360" cy="58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131" name="Object 4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057400" y="2286000"/>
                        <a:ext cx="5130360" cy="5821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Line 5"/>
          <p:cNvSpPr/>
          <p:nvPr/>
        </p:nvSpPr>
        <p:spPr>
          <a:xfrm flipV="1">
            <a:off x="2209680" y="2895480"/>
            <a:ext cx="1066680" cy="68580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3" name="Line 6"/>
          <p:cNvSpPr/>
          <p:nvPr/>
        </p:nvSpPr>
        <p:spPr>
          <a:xfrm flipV="1">
            <a:off x="1904760" y="2819160"/>
            <a:ext cx="2057400" cy="167652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4" name="Line 7"/>
          <p:cNvSpPr/>
          <p:nvPr/>
        </p:nvSpPr>
        <p:spPr>
          <a:xfrm flipV="1">
            <a:off x="2895480" y="2819160"/>
            <a:ext cx="1600200" cy="243864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5" name="Line 8"/>
          <p:cNvSpPr/>
          <p:nvPr/>
        </p:nvSpPr>
        <p:spPr>
          <a:xfrm flipV="1">
            <a:off x="4876560" y="2819160"/>
            <a:ext cx="152640" cy="228600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6" name="Line 9"/>
          <p:cNvSpPr/>
          <p:nvPr/>
        </p:nvSpPr>
        <p:spPr>
          <a:xfrm flipH="1" flipV="1">
            <a:off x="6324480" y="2743200"/>
            <a:ext cx="1676520" cy="160020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7" name="Line 10"/>
          <p:cNvSpPr/>
          <p:nvPr/>
        </p:nvSpPr>
        <p:spPr>
          <a:xfrm flipH="1" flipV="1">
            <a:off x="6858000" y="2743200"/>
            <a:ext cx="914400" cy="45720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8" name="Text Box 11"/>
          <p:cNvSpPr/>
          <p:nvPr/>
        </p:nvSpPr>
        <p:spPr>
          <a:xfrm>
            <a:off x="540360" y="3276720"/>
            <a:ext cx="1289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39" name="Text Box 12"/>
          <p:cNvSpPr/>
          <p:nvPr/>
        </p:nvSpPr>
        <p:spPr>
          <a:xfrm>
            <a:off x="465840" y="4267080"/>
            <a:ext cx="172944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alphabet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40" name="Text Box 13"/>
          <p:cNvSpPr/>
          <p:nvPr/>
        </p:nvSpPr>
        <p:spPr>
          <a:xfrm>
            <a:off x="1913760" y="5334120"/>
            <a:ext cx="172944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alphabet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41" name="Text Box 14"/>
          <p:cNvSpPr/>
          <p:nvPr/>
        </p:nvSpPr>
        <p:spPr>
          <a:xfrm>
            <a:off x="3723480" y="5029200"/>
            <a:ext cx="195516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Transition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function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42" name="Text Box 15"/>
          <p:cNvSpPr/>
          <p:nvPr/>
        </p:nvSpPr>
        <p:spPr>
          <a:xfrm>
            <a:off x="7619400" y="2362320"/>
            <a:ext cx="137592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Accept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43" name="Text Box 16"/>
          <p:cNvSpPr/>
          <p:nvPr/>
        </p:nvSpPr>
        <p:spPr>
          <a:xfrm>
            <a:off x="7688160" y="4444920"/>
            <a:ext cx="1446120" cy="171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start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symbol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44" name="Text Box 17"/>
          <p:cNvSpPr/>
          <p:nvPr/>
        </p:nvSpPr>
        <p:spPr>
          <a:xfrm>
            <a:off x="6027120" y="5105520"/>
            <a:ext cx="118836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Initial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45" name="Line 18"/>
          <p:cNvSpPr/>
          <p:nvPr/>
        </p:nvSpPr>
        <p:spPr>
          <a:xfrm flipH="1" flipV="1">
            <a:off x="5638680" y="2895480"/>
            <a:ext cx="990720" cy="220968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46" name="Picture 4145"/>
          <p:cNvPicPr/>
          <p:nvPr/>
        </p:nvPicPr>
        <p:blipFill>
          <a:blip r:embed="rId3"/>
          <a:stretch/>
        </p:blipFill>
        <p:spPr>
          <a:xfrm>
            <a:off x="2057400" y="2286000"/>
            <a:ext cx="5130720" cy="57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PlaceHolder 1"/>
          <p:cNvSpPr>
            <a:spLocks noGrp="1"/>
          </p:cNvSpPr>
          <p:nvPr>
            <p:ph type="sldNum" idx="20"/>
          </p:nvPr>
        </p:nvSpPr>
        <p:spPr>
          <a:xfrm>
            <a:off x="708660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ahoma"/>
                <a:ea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58BBF-637C-4867-84E3-3BBAB7071D19}" type="slidenum"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74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148" name="PlaceHolder 2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ahoma"/>
                <a:ea typeface="Tahoma"/>
              </a:rPr>
              <a:t>Instantaneous Description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graphicFrame>
        <p:nvGraphicFramePr>
          <p:cNvPr id="4149" name="Object 3"/>
          <p:cNvGraphicFramePr/>
          <p:nvPr/>
        </p:nvGraphicFramePr>
        <p:xfrm>
          <a:off x="3645000" y="1803240"/>
          <a:ext cx="1854000" cy="5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150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645000" y="1803240"/>
                        <a:ext cx="1854000" cy="544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1" name="Line 4"/>
          <p:cNvSpPr/>
          <p:nvPr/>
        </p:nvSpPr>
        <p:spPr>
          <a:xfrm flipV="1">
            <a:off x="2895480" y="2361960"/>
            <a:ext cx="990720" cy="91440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2" name="Text Box 5"/>
          <p:cNvSpPr/>
          <p:nvPr/>
        </p:nvSpPr>
        <p:spPr>
          <a:xfrm>
            <a:off x="1226520" y="3276720"/>
            <a:ext cx="15220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state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53" name="Text Box 6"/>
          <p:cNvSpPr/>
          <p:nvPr/>
        </p:nvSpPr>
        <p:spPr>
          <a:xfrm>
            <a:off x="3740760" y="3657600"/>
            <a:ext cx="20692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Remaining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54" name="Text Box 7"/>
          <p:cNvSpPr/>
          <p:nvPr/>
        </p:nvSpPr>
        <p:spPr>
          <a:xfrm>
            <a:off x="6790680" y="3276720"/>
            <a:ext cx="1711080" cy="171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Current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55" name="Line 8"/>
          <p:cNvSpPr/>
          <p:nvPr/>
        </p:nvSpPr>
        <p:spPr>
          <a:xfrm flipH="1" flipV="1">
            <a:off x="4572000" y="2361960"/>
            <a:ext cx="152280" cy="129564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6" name="Line 9"/>
          <p:cNvSpPr/>
          <p:nvPr/>
        </p:nvSpPr>
        <p:spPr>
          <a:xfrm flipH="1" flipV="1">
            <a:off x="5257800" y="2361960"/>
            <a:ext cx="1600200" cy="914400"/>
          </a:xfrm>
          <a:prstGeom prst="line">
            <a:avLst/>
          </a:prstGeom>
          <a:ln w="9525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57" name="Picture 4156"/>
          <p:cNvPicPr/>
          <p:nvPr/>
        </p:nvPicPr>
        <p:blipFill>
          <a:blip r:embed="rId3"/>
          <a:stretch/>
        </p:blipFill>
        <p:spPr>
          <a:xfrm>
            <a:off x="3645000" y="1803240"/>
            <a:ext cx="1854360" cy="53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Oval 2"/>
          <p:cNvSpPr/>
          <p:nvPr/>
        </p:nvSpPr>
        <p:spPr>
          <a:xfrm>
            <a:off x="3200400" y="586728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9" name="Line 3"/>
          <p:cNvSpPr/>
          <p:nvPr/>
        </p:nvSpPr>
        <p:spPr>
          <a:xfrm>
            <a:off x="1218960" y="617220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0" name="Line 4"/>
          <p:cNvSpPr/>
          <p:nvPr/>
        </p:nvSpPr>
        <p:spPr>
          <a:xfrm>
            <a:off x="6400800" y="61722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1" name="Line 5"/>
          <p:cNvSpPr/>
          <p:nvPr/>
        </p:nvSpPr>
        <p:spPr>
          <a:xfrm>
            <a:off x="3809880" y="61722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2" name="Freeform 6"/>
          <p:cNvSpPr/>
          <p:nvPr/>
        </p:nvSpPr>
        <p:spPr>
          <a:xfrm>
            <a:off x="2971800" y="487692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3" name="Freeform 7"/>
          <p:cNvSpPr/>
          <p:nvPr/>
        </p:nvSpPr>
        <p:spPr>
          <a:xfrm>
            <a:off x="5562720" y="487692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4" name="Line 8"/>
          <p:cNvSpPr/>
          <p:nvPr/>
        </p:nvSpPr>
        <p:spPr>
          <a:xfrm>
            <a:off x="0" y="617220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5" name="Text Box 9"/>
          <p:cNvSpPr/>
          <p:nvPr/>
        </p:nvSpPr>
        <p:spPr>
          <a:xfrm>
            <a:off x="1965240" y="552600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6" name="Oval 10"/>
          <p:cNvSpPr/>
          <p:nvPr/>
        </p:nvSpPr>
        <p:spPr>
          <a:xfrm>
            <a:off x="5335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7" name="Oval 11"/>
          <p:cNvSpPr/>
          <p:nvPr/>
        </p:nvSpPr>
        <p:spPr>
          <a:xfrm>
            <a:off x="4572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8" name="Oval 12"/>
          <p:cNvSpPr/>
          <p:nvPr/>
        </p:nvSpPr>
        <p:spPr>
          <a:xfrm>
            <a:off x="57913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9" name="Oval 13"/>
          <p:cNvSpPr/>
          <p:nvPr/>
        </p:nvSpPr>
        <p:spPr>
          <a:xfrm>
            <a:off x="845820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0" name="Oval 14"/>
          <p:cNvSpPr/>
          <p:nvPr/>
        </p:nvSpPr>
        <p:spPr>
          <a:xfrm>
            <a:off x="838188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171" name="Object 15"/>
          <p:cNvGraphicFramePr/>
          <p:nvPr/>
        </p:nvGraphicFramePr>
        <p:xfrm>
          <a:off x="2671920" y="44197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172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4197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3" name="Object 16"/>
          <p:cNvGraphicFramePr/>
          <p:nvPr/>
        </p:nvGraphicFramePr>
        <p:xfrm>
          <a:off x="4114800" y="57150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174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4800" y="57150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5" name="Object 17"/>
          <p:cNvGraphicFramePr/>
          <p:nvPr/>
        </p:nvGraphicFramePr>
        <p:xfrm>
          <a:off x="614520" y="594360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176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4520" y="594360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" name="Object 18"/>
          <p:cNvGraphicFramePr/>
          <p:nvPr/>
        </p:nvGraphicFramePr>
        <p:xfrm>
          <a:off x="3313080" y="59500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178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9500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" name="Object 19"/>
          <p:cNvGraphicFramePr/>
          <p:nvPr/>
        </p:nvGraphicFramePr>
        <p:xfrm>
          <a:off x="5846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180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1" name="Object 20"/>
          <p:cNvGraphicFramePr/>
          <p:nvPr/>
        </p:nvGraphicFramePr>
        <p:xfrm>
          <a:off x="8520120" y="593712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182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93712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3" name="Rectangle 21"/>
          <p:cNvSpPr/>
          <p:nvPr/>
        </p:nvSpPr>
        <p:spPr>
          <a:xfrm>
            <a:off x="2819520" y="266688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84" name="Line 22"/>
          <p:cNvSpPr/>
          <p:nvPr/>
        </p:nvSpPr>
        <p:spPr>
          <a:xfrm>
            <a:off x="35049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85" name="Line 23"/>
          <p:cNvSpPr/>
          <p:nvPr/>
        </p:nvSpPr>
        <p:spPr>
          <a:xfrm>
            <a:off x="41907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86" name="Line 24"/>
          <p:cNvSpPr/>
          <p:nvPr/>
        </p:nvSpPr>
        <p:spPr>
          <a:xfrm>
            <a:off x="48765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87" name="Line 25"/>
          <p:cNvSpPr/>
          <p:nvPr/>
        </p:nvSpPr>
        <p:spPr>
          <a:xfrm>
            <a:off x="55623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88" name="Line 26"/>
          <p:cNvSpPr/>
          <p:nvPr/>
        </p:nvSpPr>
        <p:spPr>
          <a:xfrm>
            <a:off x="62481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89" name="Rectangle 27"/>
          <p:cNvSpPr/>
          <p:nvPr/>
        </p:nvSpPr>
        <p:spPr>
          <a:xfrm>
            <a:off x="8005680" y="1523880"/>
            <a:ext cx="914040" cy="24379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90" name="Text Box 28"/>
          <p:cNvSpPr/>
          <p:nvPr/>
        </p:nvSpPr>
        <p:spPr>
          <a:xfrm>
            <a:off x="2672640" y="19810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191" name="Text Box 29"/>
          <p:cNvSpPr/>
          <p:nvPr/>
        </p:nvSpPr>
        <p:spPr>
          <a:xfrm>
            <a:off x="7855200" y="41148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192" name="Object 30"/>
          <p:cNvGraphicFramePr/>
          <p:nvPr/>
        </p:nvGraphicFramePr>
        <p:xfrm>
          <a:off x="30481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193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30481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" name="Object 31"/>
          <p:cNvGraphicFramePr/>
          <p:nvPr/>
        </p:nvGraphicFramePr>
        <p:xfrm>
          <a:off x="37339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195" name="Object 3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37339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6" name="Object 32"/>
          <p:cNvGraphicFramePr/>
          <p:nvPr/>
        </p:nvGraphicFramePr>
        <p:xfrm>
          <a:off x="44197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197" name="Object 3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4197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" name="Object 33"/>
          <p:cNvGraphicFramePr/>
          <p:nvPr/>
        </p:nvGraphicFramePr>
        <p:xfrm>
          <a:off x="5105520" y="292104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4199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5105520" y="292104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" name="Object 34"/>
          <p:cNvGraphicFramePr/>
          <p:nvPr/>
        </p:nvGraphicFramePr>
        <p:xfrm>
          <a:off x="5791320" y="292104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4201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5791320" y="292104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" name="Object 35"/>
          <p:cNvGraphicFramePr/>
          <p:nvPr/>
        </p:nvGraphicFramePr>
        <p:xfrm>
          <a:off x="6477120" y="292104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4203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477120" y="292104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" name="Line 36"/>
          <p:cNvSpPr/>
          <p:nvPr/>
        </p:nvSpPr>
        <p:spPr>
          <a:xfrm flipV="1">
            <a:off x="4495680" y="3429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05" name="Object 37"/>
          <p:cNvGraphicFramePr/>
          <p:nvPr/>
        </p:nvGraphicFramePr>
        <p:xfrm>
          <a:off x="8386920" y="35053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4206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8386920" y="35053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7" name="Line 38"/>
          <p:cNvSpPr/>
          <p:nvPr/>
        </p:nvSpPr>
        <p:spPr>
          <a:xfrm>
            <a:off x="8010360" y="33526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08" name="Object 39"/>
          <p:cNvGraphicFramePr/>
          <p:nvPr/>
        </p:nvGraphicFramePr>
        <p:xfrm>
          <a:off x="83869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209" name="Object 3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69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0" name="Line 40"/>
          <p:cNvSpPr/>
          <p:nvPr/>
        </p:nvSpPr>
        <p:spPr>
          <a:xfrm>
            <a:off x="8005680" y="27432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11" name="Object 41"/>
          <p:cNvGraphicFramePr/>
          <p:nvPr/>
        </p:nvGraphicFramePr>
        <p:xfrm>
          <a:off x="8386920" y="23623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212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6920" y="23623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3" name="Object 42"/>
          <p:cNvGraphicFramePr/>
          <p:nvPr/>
        </p:nvGraphicFramePr>
        <p:xfrm>
          <a:off x="5338800" y="44197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214" name="Object 4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8800" y="44197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5" name="Text Box 43"/>
          <p:cNvSpPr/>
          <p:nvPr/>
        </p:nvSpPr>
        <p:spPr>
          <a:xfrm>
            <a:off x="21960" y="2057400"/>
            <a:ext cx="1560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4: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216" name="Object 44"/>
          <p:cNvGraphicFramePr/>
          <p:nvPr/>
        </p:nvGraphicFramePr>
        <p:xfrm>
          <a:off x="1300320" y="571500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217" name="Object 44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1300320" y="571500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" name="Object 45"/>
          <p:cNvGraphicFramePr/>
          <p:nvPr/>
        </p:nvGraphicFramePr>
        <p:xfrm>
          <a:off x="6558120" y="571500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219" name="Object 45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6558120" y="571500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0" name="Oval 46"/>
          <p:cNvSpPr/>
          <p:nvPr/>
        </p:nvSpPr>
        <p:spPr>
          <a:xfrm>
            <a:off x="2443320" y="4267080"/>
            <a:ext cx="20570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21" name="Text Box 47"/>
          <p:cNvSpPr/>
          <p:nvPr/>
        </p:nvSpPr>
        <p:spPr>
          <a:xfrm>
            <a:off x="16200" y="0"/>
            <a:ext cx="18421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222" name="Text Box 48"/>
          <p:cNvSpPr/>
          <p:nvPr/>
        </p:nvSpPr>
        <p:spPr>
          <a:xfrm>
            <a:off x="2613960" y="0"/>
            <a:ext cx="5610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1" strike="noStrike" spc="-1">
                <a:solidFill>
                  <a:srgbClr val="FF3399"/>
                </a:solidFill>
                <a:latin typeface="Tahoma"/>
                <a:ea typeface="Tahoma"/>
              </a:rPr>
              <a:t>Instantaneous Description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223" name="Object 49"/>
          <p:cNvGraphicFramePr/>
          <p:nvPr/>
        </p:nvGraphicFramePr>
        <p:xfrm>
          <a:off x="3676680" y="736560"/>
          <a:ext cx="292068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0" imgH="0" progId="Equation.3">
                  <p:embed/>
                </p:oleObj>
              </mc:Choice>
              <mc:Fallback>
                <p:oleObj r:id="rId25" imgW="0" imgH="0" progId="Equation.3">
                  <p:embed/>
                  <p:pic>
                    <p:nvPicPr>
                      <p:cNvPr id="4224" name="Object 49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3676680" y="736560"/>
                        <a:ext cx="2920680" cy="571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5" name="Object 50"/>
          <p:cNvGraphicFramePr/>
          <p:nvPr/>
        </p:nvGraphicFramePr>
        <p:xfrm>
          <a:off x="8381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226" name="Object 5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1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7" name="Line 51"/>
          <p:cNvSpPr/>
          <p:nvPr/>
        </p:nvSpPr>
        <p:spPr>
          <a:xfrm>
            <a:off x="8001000" y="21333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28" name="Line 53"/>
          <p:cNvSpPr/>
          <p:nvPr/>
        </p:nvSpPr>
        <p:spPr>
          <a:xfrm>
            <a:off x="7467480" y="182880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229" name="Picture 4228"/>
          <p:cNvPicPr/>
          <p:nvPr/>
        </p:nvPicPr>
        <p:blipFill>
          <a:blip r:embed="rId3"/>
          <a:stretch/>
        </p:blipFill>
        <p:spPr>
          <a:xfrm>
            <a:off x="2666880" y="44197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230" name="Picture 4229"/>
          <p:cNvPicPr/>
          <p:nvPr/>
        </p:nvPicPr>
        <p:blipFill>
          <a:blip r:embed="rId5"/>
          <a:stretch/>
        </p:blipFill>
        <p:spPr>
          <a:xfrm>
            <a:off x="4114800" y="57150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231" name="Picture 4230"/>
          <p:cNvPicPr/>
          <p:nvPr/>
        </p:nvPicPr>
        <p:blipFill>
          <a:blip r:embed="rId7"/>
          <a:stretch/>
        </p:blipFill>
        <p:spPr>
          <a:xfrm>
            <a:off x="609480" y="594360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4232" name="Picture 4231"/>
          <p:cNvPicPr/>
          <p:nvPr/>
        </p:nvPicPr>
        <p:blipFill>
          <a:blip r:embed="rId9"/>
          <a:stretch/>
        </p:blipFill>
        <p:spPr>
          <a:xfrm>
            <a:off x="3301920" y="594360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233" name="Picture 4232"/>
          <p:cNvPicPr/>
          <p:nvPr/>
        </p:nvPicPr>
        <p:blipFill>
          <a:blip r:embed="rId11"/>
          <a:stretch/>
        </p:blipFill>
        <p:spPr>
          <a:xfrm>
            <a:off x="5842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234" name="Picture 4233"/>
          <p:cNvPicPr/>
          <p:nvPr/>
        </p:nvPicPr>
        <p:blipFill>
          <a:blip r:embed="rId13"/>
          <a:stretch/>
        </p:blipFill>
        <p:spPr>
          <a:xfrm>
            <a:off x="8508960" y="593100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4235" name="Picture 4234"/>
          <p:cNvPicPr/>
          <p:nvPr/>
        </p:nvPicPr>
        <p:blipFill>
          <a:blip r:embed="rId14"/>
          <a:stretch/>
        </p:blipFill>
        <p:spPr>
          <a:xfrm>
            <a:off x="304812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236" name="Picture 4235"/>
          <p:cNvPicPr/>
          <p:nvPr/>
        </p:nvPicPr>
        <p:blipFill>
          <a:blip r:embed="rId14"/>
          <a:stretch/>
        </p:blipFill>
        <p:spPr>
          <a:xfrm>
            <a:off x="373392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237" name="Picture 4236"/>
          <p:cNvPicPr/>
          <p:nvPr/>
        </p:nvPicPr>
        <p:blipFill>
          <a:blip r:embed="rId14"/>
          <a:stretch/>
        </p:blipFill>
        <p:spPr>
          <a:xfrm>
            <a:off x="441972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238" name="Picture 4237"/>
          <p:cNvPicPr/>
          <p:nvPr/>
        </p:nvPicPr>
        <p:blipFill>
          <a:blip r:embed="rId18"/>
          <a:stretch/>
        </p:blipFill>
        <p:spPr>
          <a:xfrm>
            <a:off x="5105520" y="292104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239" name="Picture 4238"/>
          <p:cNvPicPr/>
          <p:nvPr/>
        </p:nvPicPr>
        <p:blipFill>
          <a:blip r:embed="rId18"/>
          <a:stretch/>
        </p:blipFill>
        <p:spPr>
          <a:xfrm>
            <a:off x="5791320" y="292104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240" name="Picture 4239"/>
          <p:cNvPicPr/>
          <p:nvPr/>
        </p:nvPicPr>
        <p:blipFill>
          <a:blip r:embed="rId18"/>
          <a:stretch/>
        </p:blipFill>
        <p:spPr>
          <a:xfrm>
            <a:off x="6477120" y="292104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241" name="Picture 4240"/>
          <p:cNvPicPr/>
          <p:nvPr/>
        </p:nvPicPr>
        <p:blipFill>
          <a:blip r:embed="rId21"/>
          <a:stretch/>
        </p:blipFill>
        <p:spPr>
          <a:xfrm>
            <a:off x="8381880" y="35053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4242" name="Picture 4241"/>
          <p:cNvPicPr/>
          <p:nvPr/>
        </p:nvPicPr>
        <p:blipFill>
          <a:blip r:embed="rId14"/>
          <a:stretch/>
        </p:blipFill>
        <p:spPr>
          <a:xfrm>
            <a:off x="83818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243" name="Picture 4242"/>
          <p:cNvPicPr/>
          <p:nvPr/>
        </p:nvPicPr>
        <p:blipFill>
          <a:blip r:embed="rId14"/>
          <a:stretch/>
        </p:blipFill>
        <p:spPr>
          <a:xfrm>
            <a:off x="8381880" y="23623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244" name="Picture 4243"/>
          <p:cNvPicPr/>
          <p:nvPr/>
        </p:nvPicPr>
        <p:blipFill>
          <a:blip r:embed="rId5"/>
          <a:stretch/>
        </p:blipFill>
        <p:spPr>
          <a:xfrm>
            <a:off x="5334120" y="44197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245" name="Picture 4244"/>
          <p:cNvPicPr/>
          <p:nvPr/>
        </p:nvPicPr>
        <p:blipFill>
          <a:blip r:embed="rId23"/>
          <a:stretch/>
        </p:blipFill>
        <p:spPr>
          <a:xfrm>
            <a:off x="1295280" y="571500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4246" name="Picture 4245"/>
          <p:cNvPicPr/>
          <p:nvPr/>
        </p:nvPicPr>
        <p:blipFill>
          <a:blip r:embed="rId24"/>
          <a:stretch/>
        </p:blipFill>
        <p:spPr>
          <a:xfrm>
            <a:off x="6553080" y="571500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4247" name="Picture 4246"/>
          <p:cNvPicPr/>
          <p:nvPr/>
        </p:nvPicPr>
        <p:blipFill>
          <a:blip r:embed="rId26"/>
          <a:stretch/>
        </p:blipFill>
        <p:spPr>
          <a:xfrm>
            <a:off x="3670200" y="736560"/>
            <a:ext cx="2921040" cy="571680"/>
          </a:xfrm>
          <a:prstGeom prst="rect">
            <a:avLst/>
          </a:prstGeom>
          <a:ln w="0">
            <a:noFill/>
          </a:ln>
        </p:spPr>
      </p:pic>
      <p:pic>
        <p:nvPicPr>
          <p:cNvPr id="4248" name="Picture 4247"/>
          <p:cNvPicPr/>
          <p:nvPr/>
        </p:nvPicPr>
        <p:blipFill>
          <a:blip r:embed="rId14"/>
          <a:stretch/>
        </p:blipFill>
        <p:spPr>
          <a:xfrm>
            <a:off x="8381880" y="167652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C125A9-FB56-40FE-8598-9B397D327768}" type="slidenum"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Oval 2"/>
          <p:cNvSpPr/>
          <p:nvPr/>
        </p:nvSpPr>
        <p:spPr>
          <a:xfrm>
            <a:off x="320040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0" name="Line 3"/>
          <p:cNvSpPr/>
          <p:nvPr/>
        </p:nvSpPr>
        <p:spPr>
          <a:xfrm>
            <a:off x="1218960" y="617220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1" name="Line 4"/>
          <p:cNvSpPr/>
          <p:nvPr/>
        </p:nvSpPr>
        <p:spPr>
          <a:xfrm>
            <a:off x="6400800" y="61722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2" name="Line 5"/>
          <p:cNvSpPr/>
          <p:nvPr/>
        </p:nvSpPr>
        <p:spPr>
          <a:xfrm>
            <a:off x="3809880" y="61722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3" name="Freeform 6"/>
          <p:cNvSpPr/>
          <p:nvPr/>
        </p:nvSpPr>
        <p:spPr>
          <a:xfrm>
            <a:off x="2971800" y="487692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4" name="Freeform 7"/>
          <p:cNvSpPr/>
          <p:nvPr/>
        </p:nvSpPr>
        <p:spPr>
          <a:xfrm>
            <a:off x="5562720" y="487692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5" name="Line 8"/>
          <p:cNvSpPr/>
          <p:nvPr/>
        </p:nvSpPr>
        <p:spPr>
          <a:xfrm>
            <a:off x="0" y="617220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6" name="Text Box 9"/>
          <p:cNvSpPr/>
          <p:nvPr/>
        </p:nvSpPr>
        <p:spPr>
          <a:xfrm>
            <a:off x="1965240" y="552600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7" name="Oval 10"/>
          <p:cNvSpPr/>
          <p:nvPr/>
        </p:nvSpPr>
        <p:spPr>
          <a:xfrm>
            <a:off x="53352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8" name="Oval 11"/>
          <p:cNvSpPr/>
          <p:nvPr/>
        </p:nvSpPr>
        <p:spPr>
          <a:xfrm>
            <a:off x="45720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9" name="Oval 12"/>
          <p:cNvSpPr/>
          <p:nvPr/>
        </p:nvSpPr>
        <p:spPr>
          <a:xfrm>
            <a:off x="5791320" y="5867280"/>
            <a:ext cx="609120" cy="6091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0" name="Oval 13"/>
          <p:cNvSpPr/>
          <p:nvPr/>
        </p:nvSpPr>
        <p:spPr>
          <a:xfrm>
            <a:off x="8458200" y="586728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1" name="Oval 14"/>
          <p:cNvSpPr/>
          <p:nvPr/>
        </p:nvSpPr>
        <p:spPr>
          <a:xfrm>
            <a:off x="8381880" y="579132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62" name="Object 15"/>
          <p:cNvGraphicFramePr/>
          <p:nvPr/>
        </p:nvGraphicFramePr>
        <p:xfrm>
          <a:off x="2671920" y="44197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263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4197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4" name="Object 16"/>
          <p:cNvGraphicFramePr/>
          <p:nvPr/>
        </p:nvGraphicFramePr>
        <p:xfrm>
          <a:off x="4114800" y="571500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265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4800" y="571500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6" name="Object 17"/>
          <p:cNvGraphicFramePr/>
          <p:nvPr/>
        </p:nvGraphicFramePr>
        <p:xfrm>
          <a:off x="614520" y="594360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267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4520" y="594360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8" name="Object 18"/>
          <p:cNvGraphicFramePr/>
          <p:nvPr/>
        </p:nvGraphicFramePr>
        <p:xfrm>
          <a:off x="3313080" y="595008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269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95008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" name="Object 19"/>
          <p:cNvGraphicFramePr/>
          <p:nvPr/>
        </p:nvGraphicFramePr>
        <p:xfrm>
          <a:off x="5846760" y="594360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271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94360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2" name="Object 20"/>
          <p:cNvGraphicFramePr/>
          <p:nvPr/>
        </p:nvGraphicFramePr>
        <p:xfrm>
          <a:off x="8520120" y="593712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273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93712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4" name="Rectangle 21"/>
          <p:cNvSpPr/>
          <p:nvPr/>
        </p:nvSpPr>
        <p:spPr>
          <a:xfrm>
            <a:off x="2819520" y="2666880"/>
            <a:ext cx="4114440" cy="761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75" name="Line 22"/>
          <p:cNvSpPr/>
          <p:nvPr/>
        </p:nvSpPr>
        <p:spPr>
          <a:xfrm>
            <a:off x="35049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76" name="Line 23"/>
          <p:cNvSpPr/>
          <p:nvPr/>
        </p:nvSpPr>
        <p:spPr>
          <a:xfrm>
            <a:off x="41907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77" name="Line 24"/>
          <p:cNvSpPr/>
          <p:nvPr/>
        </p:nvSpPr>
        <p:spPr>
          <a:xfrm>
            <a:off x="48765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78" name="Line 25"/>
          <p:cNvSpPr/>
          <p:nvPr/>
        </p:nvSpPr>
        <p:spPr>
          <a:xfrm>
            <a:off x="55623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79" name="Line 26"/>
          <p:cNvSpPr/>
          <p:nvPr/>
        </p:nvSpPr>
        <p:spPr>
          <a:xfrm>
            <a:off x="6248160" y="266688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80" name="Rectangle 27"/>
          <p:cNvSpPr/>
          <p:nvPr/>
        </p:nvSpPr>
        <p:spPr>
          <a:xfrm>
            <a:off x="8005680" y="1523880"/>
            <a:ext cx="914040" cy="24379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81" name="Text Box 28"/>
          <p:cNvSpPr/>
          <p:nvPr/>
        </p:nvSpPr>
        <p:spPr>
          <a:xfrm>
            <a:off x="2672640" y="1981080"/>
            <a:ext cx="1148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Input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282" name="Text Box 29"/>
          <p:cNvSpPr/>
          <p:nvPr/>
        </p:nvSpPr>
        <p:spPr>
          <a:xfrm>
            <a:off x="7855200" y="4114800"/>
            <a:ext cx="1147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Stack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283" name="Object 30"/>
          <p:cNvGraphicFramePr/>
          <p:nvPr/>
        </p:nvGraphicFramePr>
        <p:xfrm>
          <a:off x="30481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284" name="Object 3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30481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5" name="Object 31"/>
          <p:cNvGraphicFramePr/>
          <p:nvPr/>
        </p:nvGraphicFramePr>
        <p:xfrm>
          <a:off x="37339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286" name="Object 3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37339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7" name="Object 32"/>
          <p:cNvGraphicFramePr/>
          <p:nvPr/>
        </p:nvGraphicFramePr>
        <p:xfrm>
          <a:off x="44197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288" name="Object 3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44197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9" name="Object 33"/>
          <p:cNvGraphicFramePr/>
          <p:nvPr/>
        </p:nvGraphicFramePr>
        <p:xfrm>
          <a:off x="5105520" y="292104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4290" name="Object 33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5105520" y="292104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" name="Object 34"/>
          <p:cNvGraphicFramePr/>
          <p:nvPr/>
        </p:nvGraphicFramePr>
        <p:xfrm>
          <a:off x="5791320" y="292104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0" imgH="0" progId="Equation.3">
                  <p:embed/>
                </p:oleObj>
              </mc:Choice>
              <mc:Fallback>
                <p:oleObj r:id="rId19" imgW="0" imgH="0" progId="Equation.3">
                  <p:embed/>
                  <p:pic>
                    <p:nvPicPr>
                      <p:cNvPr id="4292" name="Object 34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5791320" y="292104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3" name="Object 35"/>
          <p:cNvGraphicFramePr/>
          <p:nvPr/>
        </p:nvGraphicFramePr>
        <p:xfrm>
          <a:off x="6477120" y="2921040"/>
          <a:ext cx="25380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Equation.3">
                  <p:embed/>
                </p:oleObj>
              </mc:Choice>
              <mc:Fallback>
                <p:oleObj r:id="rId17" imgW="0" imgH="0" progId="Equation.3">
                  <p:embed/>
                  <p:pic>
                    <p:nvPicPr>
                      <p:cNvPr id="4294" name="Object 35"/>
                      <p:cNvPicPr/>
                      <p:nvPr/>
                    </p:nvPicPr>
                    <p:blipFill>
                      <a:blip r:embed="rId18"/>
                      <a:stretch/>
                    </p:blipFill>
                    <p:spPr>
                      <a:xfrm>
                        <a:off x="6477120" y="2921040"/>
                        <a:ext cx="253800" cy="355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5" name="Line 36"/>
          <p:cNvSpPr/>
          <p:nvPr/>
        </p:nvSpPr>
        <p:spPr>
          <a:xfrm flipV="1">
            <a:off x="5181480" y="34290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96" name="Object 37"/>
          <p:cNvGraphicFramePr/>
          <p:nvPr/>
        </p:nvGraphicFramePr>
        <p:xfrm>
          <a:off x="8386920" y="3505320"/>
          <a:ext cx="228240" cy="4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4297" name="Object 3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8386920" y="3505320"/>
                        <a:ext cx="228240" cy="41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8" name="Line 38"/>
          <p:cNvSpPr/>
          <p:nvPr/>
        </p:nvSpPr>
        <p:spPr>
          <a:xfrm>
            <a:off x="8010360" y="335268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299" name="Object 39"/>
          <p:cNvGraphicFramePr/>
          <p:nvPr/>
        </p:nvGraphicFramePr>
        <p:xfrm>
          <a:off x="8386920" y="297180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300" name="Object 39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6920" y="297180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" name="Line 40"/>
          <p:cNvSpPr/>
          <p:nvPr/>
        </p:nvSpPr>
        <p:spPr>
          <a:xfrm>
            <a:off x="8005680" y="274320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302" name="Object 41"/>
          <p:cNvGraphicFramePr/>
          <p:nvPr/>
        </p:nvGraphicFramePr>
        <p:xfrm>
          <a:off x="8386920" y="23623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303" name="Object 4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6920" y="23623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" name="Object 42"/>
          <p:cNvGraphicFramePr/>
          <p:nvPr/>
        </p:nvGraphicFramePr>
        <p:xfrm>
          <a:off x="5338800" y="44197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305" name="Object 42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8800" y="44197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" name="Text Box 43"/>
          <p:cNvSpPr/>
          <p:nvPr/>
        </p:nvSpPr>
        <p:spPr>
          <a:xfrm>
            <a:off x="21960" y="2057400"/>
            <a:ext cx="1560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Tahoma"/>
                <a:ea typeface="Tahoma"/>
              </a:rPr>
              <a:t>Time 5: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307" name="Object 44"/>
          <p:cNvGraphicFramePr/>
          <p:nvPr/>
        </p:nvGraphicFramePr>
        <p:xfrm>
          <a:off x="1300320" y="571500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308" name="Object 44"/>
                      <p:cNvPicPr/>
                      <p:nvPr/>
                    </p:nvPicPr>
                    <p:blipFill>
                      <a:blip r:embed="rId23"/>
                      <a:stretch/>
                    </p:blipFill>
                    <p:spPr>
                      <a:xfrm>
                        <a:off x="1300320" y="571500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9" name="Object 45"/>
          <p:cNvGraphicFramePr/>
          <p:nvPr/>
        </p:nvGraphicFramePr>
        <p:xfrm>
          <a:off x="6558120" y="571500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310" name="Object 45"/>
                      <p:cNvPicPr/>
                      <p:nvPr/>
                    </p:nvPicPr>
                    <p:blipFill>
                      <a:blip r:embed="rId24"/>
                      <a:stretch/>
                    </p:blipFill>
                    <p:spPr>
                      <a:xfrm>
                        <a:off x="6558120" y="571500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" name="Oval 46"/>
          <p:cNvSpPr/>
          <p:nvPr/>
        </p:nvSpPr>
        <p:spPr>
          <a:xfrm>
            <a:off x="3962520" y="5486400"/>
            <a:ext cx="1828440" cy="8377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12" name="Text Box 47"/>
          <p:cNvSpPr/>
          <p:nvPr/>
        </p:nvSpPr>
        <p:spPr>
          <a:xfrm>
            <a:off x="16200" y="0"/>
            <a:ext cx="18421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/>
                <a:ea typeface="Tahoma"/>
              </a:rPr>
              <a:t>Example: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313" name="Text Box 48"/>
          <p:cNvSpPr/>
          <p:nvPr/>
        </p:nvSpPr>
        <p:spPr>
          <a:xfrm>
            <a:off x="2613960" y="0"/>
            <a:ext cx="5610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1" strike="noStrike" spc="-1">
                <a:solidFill>
                  <a:srgbClr val="FF3399"/>
                </a:solidFill>
                <a:latin typeface="Tahoma"/>
                <a:ea typeface="Tahoma"/>
              </a:rPr>
              <a:t>Instantaneous Description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314" name="Object 49"/>
          <p:cNvGraphicFramePr/>
          <p:nvPr/>
        </p:nvGraphicFramePr>
        <p:xfrm>
          <a:off x="3892680" y="736560"/>
          <a:ext cx="248868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0" imgH="0" progId="Equation.3">
                  <p:embed/>
                </p:oleObj>
              </mc:Choice>
              <mc:Fallback>
                <p:oleObj r:id="rId25" imgW="0" imgH="0" progId="Equation.3">
                  <p:embed/>
                  <p:pic>
                    <p:nvPicPr>
                      <p:cNvPr id="4315" name="Object 49"/>
                      <p:cNvPicPr/>
                      <p:nvPr/>
                    </p:nvPicPr>
                    <p:blipFill>
                      <a:blip r:embed="rId26"/>
                      <a:stretch/>
                    </p:blipFill>
                    <p:spPr>
                      <a:xfrm>
                        <a:off x="3892680" y="736560"/>
                        <a:ext cx="2488680" cy="571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6" name="Object 50"/>
          <p:cNvGraphicFramePr/>
          <p:nvPr/>
        </p:nvGraphicFramePr>
        <p:xfrm>
          <a:off x="8381880" y="1676520"/>
          <a:ext cx="253800" cy="25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0" imgH="0" progId="Equation.3">
                  <p:embed/>
                </p:oleObj>
              </mc:Choice>
              <mc:Fallback>
                <p:oleObj r:id="rId22" imgW="0" imgH="0" progId="Equation.3">
                  <p:embed/>
                  <p:pic>
                    <p:nvPicPr>
                      <p:cNvPr id="4317" name="Object 50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381880" y="1676520"/>
                        <a:ext cx="253800" cy="2538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8" name="Line 51"/>
          <p:cNvSpPr/>
          <p:nvPr/>
        </p:nvSpPr>
        <p:spPr>
          <a:xfrm>
            <a:off x="8001000" y="2133360"/>
            <a:ext cx="914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19" name="Line 52"/>
          <p:cNvSpPr/>
          <p:nvPr/>
        </p:nvSpPr>
        <p:spPr>
          <a:xfrm>
            <a:off x="8001000" y="152388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20" name="Line 53"/>
          <p:cNvSpPr/>
          <p:nvPr/>
        </p:nvSpPr>
        <p:spPr>
          <a:xfrm flipH="1">
            <a:off x="8001000" y="1523880"/>
            <a:ext cx="9144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21" name="Line 55"/>
          <p:cNvSpPr/>
          <p:nvPr/>
        </p:nvSpPr>
        <p:spPr>
          <a:xfrm>
            <a:off x="7467480" y="243828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322" name="Picture 4321"/>
          <p:cNvPicPr/>
          <p:nvPr/>
        </p:nvPicPr>
        <p:blipFill>
          <a:blip r:embed="rId3"/>
          <a:stretch/>
        </p:blipFill>
        <p:spPr>
          <a:xfrm>
            <a:off x="2666880" y="44197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323" name="Picture 4322"/>
          <p:cNvPicPr/>
          <p:nvPr/>
        </p:nvPicPr>
        <p:blipFill>
          <a:blip r:embed="rId5"/>
          <a:stretch/>
        </p:blipFill>
        <p:spPr>
          <a:xfrm>
            <a:off x="4114800" y="571500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324" name="Picture 4323"/>
          <p:cNvPicPr/>
          <p:nvPr/>
        </p:nvPicPr>
        <p:blipFill>
          <a:blip r:embed="rId7"/>
          <a:stretch/>
        </p:blipFill>
        <p:spPr>
          <a:xfrm>
            <a:off x="609480" y="594360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4325" name="Picture 4324"/>
          <p:cNvPicPr/>
          <p:nvPr/>
        </p:nvPicPr>
        <p:blipFill>
          <a:blip r:embed="rId9"/>
          <a:stretch/>
        </p:blipFill>
        <p:spPr>
          <a:xfrm>
            <a:off x="3301920" y="594360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326" name="Picture 4325"/>
          <p:cNvPicPr/>
          <p:nvPr/>
        </p:nvPicPr>
        <p:blipFill>
          <a:blip r:embed="rId11"/>
          <a:stretch/>
        </p:blipFill>
        <p:spPr>
          <a:xfrm>
            <a:off x="5842080" y="594360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327" name="Picture 4326"/>
          <p:cNvPicPr/>
          <p:nvPr/>
        </p:nvPicPr>
        <p:blipFill>
          <a:blip r:embed="rId13"/>
          <a:stretch/>
        </p:blipFill>
        <p:spPr>
          <a:xfrm>
            <a:off x="8508960" y="593100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4328" name="Picture 4327"/>
          <p:cNvPicPr/>
          <p:nvPr/>
        </p:nvPicPr>
        <p:blipFill>
          <a:blip r:embed="rId14"/>
          <a:stretch/>
        </p:blipFill>
        <p:spPr>
          <a:xfrm>
            <a:off x="304812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329" name="Picture 4328"/>
          <p:cNvPicPr/>
          <p:nvPr/>
        </p:nvPicPr>
        <p:blipFill>
          <a:blip r:embed="rId14"/>
          <a:stretch/>
        </p:blipFill>
        <p:spPr>
          <a:xfrm>
            <a:off x="373392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330" name="Picture 4329"/>
          <p:cNvPicPr/>
          <p:nvPr/>
        </p:nvPicPr>
        <p:blipFill>
          <a:blip r:embed="rId14"/>
          <a:stretch/>
        </p:blipFill>
        <p:spPr>
          <a:xfrm>
            <a:off x="441972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331" name="Picture 4330"/>
          <p:cNvPicPr/>
          <p:nvPr/>
        </p:nvPicPr>
        <p:blipFill>
          <a:blip r:embed="rId18"/>
          <a:stretch/>
        </p:blipFill>
        <p:spPr>
          <a:xfrm>
            <a:off x="5105520" y="292104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332" name="Picture 4331"/>
          <p:cNvPicPr/>
          <p:nvPr/>
        </p:nvPicPr>
        <p:blipFill>
          <a:blip r:embed="rId18"/>
          <a:stretch/>
        </p:blipFill>
        <p:spPr>
          <a:xfrm>
            <a:off x="5791320" y="292104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333" name="Picture 4332"/>
          <p:cNvPicPr/>
          <p:nvPr/>
        </p:nvPicPr>
        <p:blipFill>
          <a:blip r:embed="rId18"/>
          <a:stretch/>
        </p:blipFill>
        <p:spPr>
          <a:xfrm>
            <a:off x="6477120" y="2921040"/>
            <a:ext cx="254160" cy="355680"/>
          </a:xfrm>
          <a:prstGeom prst="rect">
            <a:avLst/>
          </a:prstGeom>
          <a:ln w="0">
            <a:noFill/>
          </a:ln>
        </p:spPr>
      </p:pic>
      <p:pic>
        <p:nvPicPr>
          <p:cNvPr id="4334" name="Picture 4333"/>
          <p:cNvPicPr/>
          <p:nvPr/>
        </p:nvPicPr>
        <p:blipFill>
          <a:blip r:embed="rId21"/>
          <a:stretch/>
        </p:blipFill>
        <p:spPr>
          <a:xfrm>
            <a:off x="8381880" y="3505320"/>
            <a:ext cx="228600" cy="419040"/>
          </a:xfrm>
          <a:prstGeom prst="rect">
            <a:avLst/>
          </a:prstGeom>
          <a:ln w="0">
            <a:noFill/>
          </a:ln>
        </p:spPr>
      </p:pic>
      <p:pic>
        <p:nvPicPr>
          <p:cNvPr id="4335" name="Picture 4334"/>
          <p:cNvPicPr/>
          <p:nvPr/>
        </p:nvPicPr>
        <p:blipFill>
          <a:blip r:embed="rId14"/>
          <a:stretch/>
        </p:blipFill>
        <p:spPr>
          <a:xfrm>
            <a:off x="8381880" y="29718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336" name="Picture 4335"/>
          <p:cNvPicPr/>
          <p:nvPr/>
        </p:nvPicPr>
        <p:blipFill>
          <a:blip r:embed="rId14"/>
          <a:stretch/>
        </p:blipFill>
        <p:spPr>
          <a:xfrm>
            <a:off x="8381880" y="236232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4337" name="Picture 4336"/>
          <p:cNvPicPr/>
          <p:nvPr/>
        </p:nvPicPr>
        <p:blipFill>
          <a:blip r:embed="rId5"/>
          <a:stretch/>
        </p:blipFill>
        <p:spPr>
          <a:xfrm>
            <a:off x="5334120" y="44197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338" name="Picture 4337"/>
          <p:cNvPicPr/>
          <p:nvPr/>
        </p:nvPicPr>
        <p:blipFill>
          <a:blip r:embed="rId23"/>
          <a:stretch/>
        </p:blipFill>
        <p:spPr>
          <a:xfrm>
            <a:off x="1295280" y="571500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4339" name="Picture 4338"/>
          <p:cNvPicPr/>
          <p:nvPr/>
        </p:nvPicPr>
        <p:blipFill>
          <a:blip r:embed="rId24"/>
          <a:stretch/>
        </p:blipFill>
        <p:spPr>
          <a:xfrm>
            <a:off x="6553080" y="571500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4340" name="Picture 4339"/>
          <p:cNvPicPr/>
          <p:nvPr/>
        </p:nvPicPr>
        <p:blipFill>
          <a:blip r:embed="rId26"/>
          <a:stretch/>
        </p:blipFill>
        <p:spPr>
          <a:xfrm>
            <a:off x="3886200" y="736560"/>
            <a:ext cx="2489040" cy="571680"/>
          </a:xfrm>
          <a:prstGeom prst="rect">
            <a:avLst/>
          </a:prstGeom>
          <a:ln w="0">
            <a:noFill/>
          </a:ln>
        </p:spPr>
      </p:pic>
      <p:pic>
        <p:nvPicPr>
          <p:cNvPr id="4341" name="Picture 4340"/>
          <p:cNvPicPr/>
          <p:nvPr/>
        </p:nvPicPr>
        <p:blipFill>
          <a:blip r:embed="rId14"/>
          <a:stretch/>
        </p:blipFill>
        <p:spPr>
          <a:xfrm>
            <a:off x="8381880" y="1676520"/>
            <a:ext cx="254160" cy="25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940546-DB2C-4813-A50D-7F41C3C71152}" type="slidenum"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Text Box 2"/>
          <p:cNvSpPr/>
          <p:nvPr/>
        </p:nvSpPr>
        <p:spPr>
          <a:xfrm>
            <a:off x="365400" y="1015920"/>
            <a:ext cx="2073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We write: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343" name="Object 3"/>
          <p:cNvGraphicFramePr/>
          <p:nvPr/>
        </p:nvGraphicFramePr>
        <p:xfrm>
          <a:off x="1333440" y="2793960"/>
          <a:ext cx="618624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344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333440" y="2793960"/>
                        <a:ext cx="6186240" cy="571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5" name="Text Box 4"/>
          <p:cNvSpPr/>
          <p:nvPr/>
        </p:nvSpPr>
        <p:spPr>
          <a:xfrm>
            <a:off x="1830240" y="373392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346" name="Text Box 5"/>
          <p:cNvSpPr/>
          <p:nvPr/>
        </p:nvSpPr>
        <p:spPr>
          <a:xfrm>
            <a:off x="5564160" y="3809880"/>
            <a:ext cx="14796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Time 5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347" name="Picture 4346"/>
          <p:cNvPicPr/>
          <p:nvPr/>
        </p:nvPicPr>
        <p:blipFill>
          <a:blip r:embed="rId3"/>
          <a:stretch/>
        </p:blipFill>
        <p:spPr>
          <a:xfrm>
            <a:off x="1333440" y="2793960"/>
            <a:ext cx="6184800" cy="571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8F102A-2BA1-4173-ABC0-E521D6A294E8}" type="slidenum"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8" name="Oval 2"/>
          <p:cNvSpPr/>
          <p:nvPr/>
        </p:nvSpPr>
        <p:spPr>
          <a:xfrm>
            <a:off x="320040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49" name="Line 3"/>
          <p:cNvSpPr/>
          <p:nvPr/>
        </p:nvSpPr>
        <p:spPr>
          <a:xfrm>
            <a:off x="1218960" y="579096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0" name="Line 4"/>
          <p:cNvSpPr/>
          <p:nvPr/>
        </p:nvSpPr>
        <p:spPr>
          <a:xfrm>
            <a:off x="640080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1" name="Line 5"/>
          <p:cNvSpPr/>
          <p:nvPr/>
        </p:nvSpPr>
        <p:spPr>
          <a:xfrm>
            <a:off x="380988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2" name="Freeform 6"/>
          <p:cNvSpPr/>
          <p:nvPr/>
        </p:nvSpPr>
        <p:spPr>
          <a:xfrm>
            <a:off x="297180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3" name="Freeform 7"/>
          <p:cNvSpPr/>
          <p:nvPr/>
        </p:nvSpPr>
        <p:spPr>
          <a:xfrm>
            <a:off x="556272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4" name="Line 8"/>
          <p:cNvSpPr/>
          <p:nvPr/>
        </p:nvSpPr>
        <p:spPr>
          <a:xfrm>
            <a:off x="0" y="5790960"/>
            <a:ext cx="4572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5" name="Text Box 9"/>
          <p:cNvSpPr/>
          <p:nvPr/>
        </p:nvSpPr>
        <p:spPr>
          <a:xfrm>
            <a:off x="1965240" y="51451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6" name="Oval 10"/>
          <p:cNvSpPr/>
          <p:nvPr/>
        </p:nvSpPr>
        <p:spPr>
          <a:xfrm>
            <a:off x="5335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7" name="Oval 11"/>
          <p:cNvSpPr/>
          <p:nvPr/>
        </p:nvSpPr>
        <p:spPr>
          <a:xfrm>
            <a:off x="45720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8" name="Oval 12"/>
          <p:cNvSpPr/>
          <p:nvPr/>
        </p:nvSpPr>
        <p:spPr>
          <a:xfrm>
            <a:off x="57913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9" name="Oval 13"/>
          <p:cNvSpPr/>
          <p:nvPr/>
        </p:nvSpPr>
        <p:spPr>
          <a:xfrm>
            <a:off x="845820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0" name="Oval 14"/>
          <p:cNvSpPr/>
          <p:nvPr/>
        </p:nvSpPr>
        <p:spPr>
          <a:xfrm>
            <a:off x="838188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361" name="Object 15"/>
          <p:cNvGraphicFramePr/>
          <p:nvPr/>
        </p:nvGraphicFramePr>
        <p:xfrm>
          <a:off x="267192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362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192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" name="Object 16"/>
          <p:cNvGraphicFramePr/>
          <p:nvPr/>
        </p:nvGraphicFramePr>
        <p:xfrm>
          <a:off x="4114800" y="53341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364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4800" y="53341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5" name="Object 17"/>
          <p:cNvGraphicFramePr/>
          <p:nvPr/>
        </p:nvGraphicFramePr>
        <p:xfrm>
          <a:off x="614520" y="556272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366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4520" y="556272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7" name="Object 18"/>
          <p:cNvGraphicFramePr/>
          <p:nvPr/>
        </p:nvGraphicFramePr>
        <p:xfrm>
          <a:off x="3313080" y="556884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368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3080" y="556884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9" name="Object 19"/>
          <p:cNvGraphicFramePr/>
          <p:nvPr/>
        </p:nvGraphicFramePr>
        <p:xfrm>
          <a:off x="5846760" y="55627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370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6760" y="55627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1" name="Object 20"/>
          <p:cNvGraphicFramePr/>
          <p:nvPr/>
        </p:nvGraphicFramePr>
        <p:xfrm>
          <a:off x="8520120" y="555624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372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20120" y="555624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" name="Object 21"/>
          <p:cNvGraphicFramePr/>
          <p:nvPr/>
        </p:nvGraphicFramePr>
        <p:xfrm>
          <a:off x="533880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374" name="Object 2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880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5" name="Object 22"/>
          <p:cNvGraphicFramePr/>
          <p:nvPr/>
        </p:nvGraphicFramePr>
        <p:xfrm>
          <a:off x="1300320" y="533412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4376" name="Object 22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1300320" y="533412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7" name="Object 23"/>
          <p:cNvGraphicFramePr/>
          <p:nvPr/>
        </p:nvGraphicFramePr>
        <p:xfrm>
          <a:off x="6558120" y="533412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378" name="Object 23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6558120" y="533412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9" name="Object 24"/>
          <p:cNvGraphicFramePr/>
          <p:nvPr>
            <p:extLst>
              <p:ext uri="{D42A27DB-BD31-4B8C-83A1-F6EECF244321}">
                <p14:modId xmlns:p14="http://schemas.microsoft.com/office/powerpoint/2010/main" val="364141750"/>
              </p:ext>
            </p:extLst>
          </p:nvPr>
        </p:nvGraphicFramePr>
        <p:xfrm>
          <a:off x="228600" y="1284932"/>
          <a:ext cx="8687880" cy="158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4380" name="Object 24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228600" y="1284932"/>
                        <a:ext cx="8687880" cy="15811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1" name="Text Box 25"/>
          <p:cNvSpPr/>
          <p:nvPr/>
        </p:nvSpPr>
        <p:spPr>
          <a:xfrm>
            <a:off x="1800" y="0"/>
            <a:ext cx="30232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A computation: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382" name="Picture 4381"/>
          <p:cNvPicPr/>
          <p:nvPr/>
        </p:nvPicPr>
        <p:blipFill>
          <a:blip r:embed="rId3"/>
          <a:stretch/>
        </p:blipFill>
        <p:spPr>
          <a:xfrm>
            <a:off x="266688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383" name="Picture 4382"/>
          <p:cNvPicPr/>
          <p:nvPr/>
        </p:nvPicPr>
        <p:blipFill>
          <a:blip r:embed="rId5"/>
          <a:stretch/>
        </p:blipFill>
        <p:spPr>
          <a:xfrm>
            <a:off x="4114800" y="53341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384" name="Picture 4383"/>
          <p:cNvPicPr/>
          <p:nvPr/>
        </p:nvPicPr>
        <p:blipFill>
          <a:blip r:embed="rId7"/>
          <a:stretch/>
        </p:blipFill>
        <p:spPr>
          <a:xfrm>
            <a:off x="609480" y="556272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4385" name="Picture 4384"/>
          <p:cNvPicPr/>
          <p:nvPr/>
        </p:nvPicPr>
        <p:blipFill>
          <a:blip r:embed="rId9"/>
          <a:stretch/>
        </p:blipFill>
        <p:spPr>
          <a:xfrm>
            <a:off x="3301920" y="55627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386" name="Picture 4385"/>
          <p:cNvPicPr/>
          <p:nvPr/>
        </p:nvPicPr>
        <p:blipFill>
          <a:blip r:embed="rId11"/>
          <a:stretch/>
        </p:blipFill>
        <p:spPr>
          <a:xfrm>
            <a:off x="5842080" y="55627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387" name="Picture 4386"/>
          <p:cNvPicPr/>
          <p:nvPr/>
        </p:nvPicPr>
        <p:blipFill>
          <a:blip r:embed="rId13"/>
          <a:stretch/>
        </p:blipFill>
        <p:spPr>
          <a:xfrm>
            <a:off x="8508960" y="554976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4388" name="Picture 4387"/>
          <p:cNvPicPr/>
          <p:nvPr/>
        </p:nvPicPr>
        <p:blipFill>
          <a:blip r:embed="rId5"/>
          <a:stretch/>
        </p:blipFill>
        <p:spPr>
          <a:xfrm>
            <a:off x="533412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389" name="Picture 4388"/>
          <p:cNvPicPr/>
          <p:nvPr/>
        </p:nvPicPr>
        <p:blipFill>
          <a:blip r:embed="rId15"/>
          <a:stretch/>
        </p:blipFill>
        <p:spPr>
          <a:xfrm>
            <a:off x="1295280" y="533412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4390" name="Picture 4389"/>
          <p:cNvPicPr/>
          <p:nvPr/>
        </p:nvPicPr>
        <p:blipFill>
          <a:blip r:embed="rId17"/>
          <a:stretch/>
        </p:blipFill>
        <p:spPr>
          <a:xfrm>
            <a:off x="6553080" y="5334120"/>
            <a:ext cx="157464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78D1A4-AD9B-498E-A979-2ADBAB714463}" type="slidenum"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2" name="Object 2"/>
          <p:cNvGraphicFramePr/>
          <p:nvPr>
            <p:extLst>
              <p:ext uri="{D42A27DB-BD31-4B8C-83A1-F6EECF244321}">
                <p14:modId xmlns:p14="http://schemas.microsoft.com/office/powerpoint/2010/main" val="2921660921"/>
              </p:ext>
            </p:extLst>
          </p:nvPr>
        </p:nvGraphicFramePr>
        <p:xfrm>
          <a:off x="124523" y="1054358"/>
          <a:ext cx="8866837" cy="186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393" name="Object 2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24523" y="1054358"/>
                        <a:ext cx="8866837" cy="1866321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4" name="Text Box 3"/>
          <p:cNvSpPr/>
          <p:nvPr/>
        </p:nvSpPr>
        <p:spPr>
          <a:xfrm>
            <a:off x="671040" y="3759120"/>
            <a:ext cx="50792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For convenience we write: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395" name="Object 4"/>
          <p:cNvGraphicFramePr/>
          <p:nvPr/>
        </p:nvGraphicFramePr>
        <p:xfrm>
          <a:off x="1790640" y="4724280"/>
          <a:ext cx="4901760" cy="92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396" name="Object 4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790640" y="4724280"/>
                        <a:ext cx="4901760" cy="9266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98" name="Picture 4397"/>
          <p:cNvPicPr/>
          <p:nvPr/>
        </p:nvPicPr>
        <p:blipFill>
          <a:blip r:embed="rId5"/>
          <a:stretch/>
        </p:blipFill>
        <p:spPr>
          <a:xfrm>
            <a:off x="1790640" y="4724280"/>
            <a:ext cx="4902120" cy="927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725ECF-D704-4538-B3EE-1E266B923955}" type="slidenum"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D0D0D"/>
                </a:solidFill>
                <a:latin typeface="Tahoma"/>
                <a:ea typeface="Tahoma"/>
              </a:rPr>
              <a:t>Terminologies Related to PDA</a:t>
            </a:r>
            <a:endParaRPr lang="en-US" sz="3600" b="0" strike="noStrike" spc="-1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09" name="Rectangle 3"/>
          <p:cNvSpPr/>
          <p:nvPr/>
        </p:nvSpPr>
        <p:spPr>
          <a:xfrm>
            <a:off x="304920" y="1143000"/>
            <a:ext cx="8686440" cy="33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Instantaneous Description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The instantaneous description (ID) of a PDA is represented by a triplet (q, w, s) where</a:t>
            </a:r>
            <a:endParaRPr lang="en-US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0D0D0D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q</a:t>
            </a:r>
            <a:r>
              <a:rPr lang="en-US" sz="32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 is the state</a:t>
            </a:r>
            <a:endParaRPr lang="en-US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0D0D0D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w</a:t>
            </a:r>
            <a:r>
              <a:rPr lang="en-US" sz="32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 is unconsumed input</a:t>
            </a:r>
            <a:endParaRPr lang="en-US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0D0D0D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s</a:t>
            </a:r>
            <a:r>
              <a:rPr lang="en-US" sz="32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 is the stack contents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EC75F3F-28E1-4EB1-87A4-0B642A4BB5CE}" type="slidenum"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883872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</a:rPr>
              <a:t>Language of PDA</a:t>
            </a:r>
            <a:endParaRPr lang="en-US" sz="3600" b="0" strike="noStrike" spc="-1">
              <a:solidFill>
                <a:srgbClr val="3333CC"/>
              </a:solidFill>
              <a:latin typeface="Times New Roman"/>
            </a:endParaRPr>
          </a:p>
        </p:txBody>
      </p:sp>
      <p:sp>
        <p:nvSpPr>
          <p:cNvPr id="4400" name="Text Box 3"/>
          <p:cNvSpPr/>
          <p:nvPr/>
        </p:nvSpPr>
        <p:spPr>
          <a:xfrm>
            <a:off x="381960" y="1219320"/>
            <a:ext cx="76838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Language              accepted by PDA      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401" name="Object 4"/>
          <p:cNvGraphicFramePr/>
          <p:nvPr/>
        </p:nvGraphicFramePr>
        <p:xfrm>
          <a:off x="7315200" y="1295280"/>
          <a:ext cx="493200" cy="36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402" name="Object 4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315200" y="1295280"/>
                        <a:ext cx="493200" cy="367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" name="Object 5"/>
          <p:cNvGraphicFramePr/>
          <p:nvPr/>
        </p:nvGraphicFramePr>
        <p:xfrm>
          <a:off x="1028880" y="2590920"/>
          <a:ext cx="7011720" cy="91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404" name="Object 5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028880" y="2590920"/>
                        <a:ext cx="7011720" cy="9172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" name="Line 6"/>
          <p:cNvSpPr/>
          <p:nvPr/>
        </p:nvSpPr>
        <p:spPr>
          <a:xfrm flipV="1">
            <a:off x="3124080" y="3429000"/>
            <a:ext cx="914400" cy="990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6" name="Text Box 7"/>
          <p:cNvSpPr/>
          <p:nvPr/>
        </p:nvSpPr>
        <p:spPr>
          <a:xfrm>
            <a:off x="1600560" y="4419720"/>
            <a:ext cx="24930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Initial state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407" name="Line 8"/>
          <p:cNvSpPr/>
          <p:nvPr/>
        </p:nvSpPr>
        <p:spPr>
          <a:xfrm flipH="1" flipV="1">
            <a:off x="6553080" y="3504960"/>
            <a:ext cx="685800" cy="9907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8" name="Text Box 9"/>
          <p:cNvSpPr/>
          <p:nvPr/>
        </p:nvSpPr>
        <p:spPr>
          <a:xfrm>
            <a:off x="6249960" y="4495680"/>
            <a:ext cx="266364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FF0000"/>
                </a:solidFill>
                <a:latin typeface="Comic Sans MS"/>
              </a:rPr>
              <a:t>Accept state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409" name="Object 10"/>
          <p:cNvGraphicFramePr/>
          <p:nvPr/>
        </p:nvGraphicFramePr>
        <p:xfrm>
          <a:off x="2438280" y="1219320"/>
          <a:ext cx="1294920" cy="57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410" name="Object 10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2438280" y="1219320"/>
                        <a:ext cx="1294920" cy="5727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11" name="Picture 4410"/>
          <p:cNvPicPr/>
          <p:nvPr/>
        </p:nvPicPr>
        <p:blipFill>
          <a:blip r:embed="rId3"/>
          <a:stretch/>
        </p:blipFill>
        <p:spPr>
          <a:xfrm>
            <a:off x="7315200" y="1295280"/>
            <a:ext cx="482760" cy="368280"/>
          </a:xfrm>
          <a:prstGeom prst="rect">
            <a:avLst/>
          </a:prstGeom>
          <a:ln w="0">
            <a:noFill/>
          </a:ln>
        </p:spPr>
      </p:pic>
      <p:pic>
        <p:nvPicPr>
          <p:cNvPr id="4412" name="Picture 4411"/>
          <p:cNvPicPr/>
          <p:nvPr/>
        </p:nvPicPr>
        <p:blipFill>
          <a:blip r:embed="rId5"/>
          <a:stretch/>
        </p:blipFill>
        <p:spPr>
          <a:xfrm>
            <a:off x="1028880" y="2590920"/>
            <a:ext cx="7010280" cy="914400"/>
          </a:xfrm>
          <a:prstGeom prst="rect">
            <a:avLst/>
          </a:prstGeom>
          <a:ln w="0">
            <a:noFill/>
          </a:ln>
        </p:spPr>
      </p:pic>
      <p:pic>
        <p:nvPicPr>
          <p:cNvPr id="4413" name="Picture 4412"/>
          <p:cNvPicPr/>
          <p:nvPr/>
        </p:nvPicPr>
        <p:blipFill>
          <a:blip r:embed="rId7"/>
          <a:stretch/>
        </p:blipFill>
        <p:spPr>
          <a:xfrm>
            <a:off x="2438280" y="1219320"/>
            <a:ext cx="1295280" cy="571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1C6B60F-C915-417D-AFFE-BC23761572D2}" type="slidenum"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4" name="Text Box 2"/>
          <p:cNvSpPr/>
          <p:nvPr/>
        </p:nvSpPr>
        <p:spPr>
          <a:xfrm>
            <a:off x="0" y="0"/>
            <a:ext cx="18741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Example: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415" name="Object 3"/>
          <p:cNvGraphicFramePr/>
          <p:nvPr/>
        </p:nvGraphicFramePr>
        <p:xfrm>
          <a:off x="2514600" y="0"/>
          <a:ext cx="5422680" cy="10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416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514600" y="0"/>
                        <a:ext cx="5422680" cy="10029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7" name="Oval 4"/>
          <p:cNvSpPr/>
          <p:nvPr/>
        </p:nvSpPr>
        <p:spPr>
          <a:xfrm>
            <a:off x="319896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8" name="Line 5"/>
          <p:cNvSpPr/>
          <p:nvPr/>
        </p:nvSpPr>
        <p:spPr>
          <a:xfrm>
            <a:off x="121752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9" name="Line 6"/>
          <p:cNvSpPr/>
          <p:nvPr/>
        </p:nvSpPr>
        <p:spPr>
          <a:xfrm>
            <a:off x="639900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0" name="Line 7"/>
          <p:cNvSpPr/>
          <p:nvPr/>
        </p:nvSpPr>
        <p:spPr>
          <a:xfrm>
            <a:off x="3808080" y="579096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1" name="Freeform 8"/>
          <p:cNvSpPr/>
          <p:nvPr/>
        </p:nvSpPr>
        <p:spPr>
          <a:xfrm>
            <a:off x="297036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2" name="Freeform 9"/>
          <p:cNvSpPr/>
          <p:nvPr/>
        </p:nvSpPr>
        <p:spPr>
          <a:xfrm>
            <a:off x="556092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3" name="Line 10"/>
          <p:cNvSpPr/>
          <p:nvPr/>
        </p:nvSpPr>
        <p:spPr>
          <a:xfrm>
            <a:off x="-1440" y="579096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4" name="Text Box 11"/>
          <p:cNvSpPr/>
          <p:nvPr/>
        </p:nvSpPr>
        <p:spPr>
          <a:xfrm>
            <a:off x="1963800" y="51451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5" name="Oval 12"/>
          <p:cNvSpPr/>
          <p:nvPr/>
        </p:nvSpPr>
        <p:spPr>
          <a:xfrm>
            <a:off x="5317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6" name="Oval 13"/>
          <p:cNvSpPr/>
          <p:nvPr/>
        </p:nvSpPr>
        <p:spPr>
          <a:xfrm>
            <a:off x="45576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7" name="Oval 14"/>
          <p:cNvSpPr/>
          <p:nvPr/>
        </p:nvSpPr>
        <p:spPr>
          <a:xfrm>
            <a:off x="57895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8" name="Oval 15"/>
          <p:cNvSpPr/>
          <p:nvPr/>
        </p:nvSpPr>
        <p:spPr>
          <a:xfrm>
            <a:off x="845676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9" name="Oval 16"/>
          <p:cNvSpPr/>
          <p:nvPr/>
        </p:nvSpPr>
        <p:spPr>
          <a:xfrm>
            <a:off x="838044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430" name="Object 17"/>
          <p:cNvGraphicFramePr/>
          <p:nvPr/>
        </p:nvGraphicFramePr>
        <p:xfrm>
          <a:off x="267012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431" name="Object 17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012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2" name="Object 18"/>
          <p:cNvGraphicFramePr/>
          <p:nvPr/>
        </p:nvGraphicFramePr>
        <p:xfrm>
          <a:off x="4113360" y="53341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433" name="Object 18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113360" y="53341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" name="Object 19"/>
          <p:cNvGraphicFramePr/>
          <p:nvPr/>
        </p:nvGraphicFramePr>
        <p:xfrm>
          <a:off x="612720" y="556272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435" name="Object 19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612720" y="556272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6" name="Object 20"/>
          <p:cNvGraphicFramePr/>
          <p:nvPr/>
        </p:nvGraphicFramePr>
        <p:xfrm>
          <a:off x="3311640" y="556884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437" name="Object 20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3311640" y="556884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8" name="Object 21"/>
          <p:cNvGraphicFramePr/>
          <p:nvPr/>
        </p:nvGraphicFramePr>
        <p:xfrm>
          <a:off x="5845320" y="55627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439" name="Object 21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5845320" y="55627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0" name="Object 22"/>
          <p:cNvGraphicFramePr/>
          <p:nvPr/>
        </p:nvGraphicFramePr>
        <p:xfrm>
          <a:off x="8518680" y="555624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441" name="Object 22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518680" y="555624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2" name="Object 23"/>
          <p:cNvGraphicFramePr/>
          <p:nvPr/>
        </p:nvGraphicFramePr>
        <p:xfrm>
          <a:off x="533700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443" name="Object 23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700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" name="Object 24"/>
          <p:cNvGraphicFramePr/>
          <p:nvPr/>
        </p:nvGraphicFramePr>
        <p:xfrm>
          <a:off x="1298520" y="533412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445" name="Object 24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1298520" y="533412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6" name="Object 25"/>
          <p:cNvGraphicFramePr/>
          <p:nvPr/>
        </p:nvGraphicFramePr>
        <p:xfrm>
          <a:off x="6556320" y="533412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4447" name="Object 25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556320" y="533412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8" name="Text Box 26"/>
          <p:cNvSpPr/>
          <p:nvPr/>
        </p:nvSpPr>
        <p:spPr>
          <a:xfrm>
            <a:off x="214560" y="2997360"/>
            <a:ext cx="19594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PDA       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449" name="Object 27"/>
          <p:cNvGraphicFramePr/>
          <p:nvPr/>
        </p:nvGraphicFramePr>
        <p:xfrm>
          <a:off x="1447920" y="3048120"/>
          <a:ext cx="493200" cy="36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4450" name="Object 2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1447920" y="3048120"/>
                        <a:ext cx="493200" cy="367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1" name="Object 28"/>
          <p:cNvGraphicFramePr/>
          <p:nvPr/>
        </p:nvGraphicFramePr>
        <p:xfrm>
          <a:off x="4038480" y="1981080"/>
          <a:ext cx="3212640" cy="53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4452" name="Object 28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4038480" y="1981080"/>
                        <a:ext cx="3212640" cy="5313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3" name="AutoShape 29"/>
          <p:cNvSpPr/>
          <p:nvPr/>
        </p:nvSpPr>
        <p:spPr>
          <a:xfrm>
            <a:off x="5562720" y="1143000"/>
            <a:ext cx="485280" cy="595080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455" name="Picture 4454"/>
          <p:cNvPicPr/>
          <p:nvPr/>
        </p:nvPicPr>
        <p:blipFill>
          <a:blip r:embed="rId5"/>
          <a:stretch/>
        </p:blipFill>
        <p:spPr>
          <a:xfrm>
            <a:off x="266688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456" name="Picture 4455"/>
          <p:cNvPicPr/>
          <p:nvPr/>
        </p:nvPicPr>
        <p:blipFill>
          <a:blip r:embed="rId7"/>
          <a:stretch/>
        </p:blipFill>
        <p:spPr>
          <a:xfrm>
            <a:off x="4102200" y="53341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457" name="Picture 4456"/>
          <p:cNvPicPr/>
          <p:nvPr/>
        </p:nvPicPr>
        <p:blipFill>
          <a:blip r:embed="rId9"/>
          <a:stretch/>
        </p:blipFill>
        <p:spPr>
          <a:xfrm>
            <a:off x="609480" y="556272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4458" name="Picture 4457"/>
          <p:cNvPicPr/>
          <p:nvPr/>
        </p:nvPicPr>
        <p:blipFill>
          <a:blip r:embed="rId11"/>
          <a:stretch/>
        </p:blipFill>
        <p:spPr>
          <a:xfrm>
            <a:off x="3301920" y="55627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459" name="Picture 4458"/>
          <p:cNvPicPr/>
          <p:nvPr/>
        </p:nvPicPr>
        <p:blipFill>
          <a:blip r:embed="rId13"/>
          <a:stretch/>
        </p:blipFill>
        <p:spPr>
          <a:xfrm>
            <a:off x="5842080" y="55627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460" name="Picture 4459"/>
          <p:cNvPicPr/>
          <p:nvPr/>
        </p:nvPicPr>
        <p:blipFill>
          <a:blip r:embed="rId14"/>
          <a:stretch/>
        </p:blipFill>
        <p:spPr>
          <a:xfrm>
            <a:off x="8508960" y="554976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4461" name="Picture 4460"/>
          <p:cNvPicPr/>
          <p:nvPr/>
        </p:nvPicPr>
        <p:blipFill>
          <a:blip r:embed="rId7"/>
          <a:stretch/>
        </p:blipFill>
        <p:spPr>
          <a:xfrm>
            <a:off x="533412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462" name="Picture 4461"/>
          <p:cNvPicPr/>
          <p:nvPr/>
        </p:nvPicPr>
        <p:blipFill>
          <a:blip r:embed="rId17"/>
          <a:stretch/>
        </p:blipFill>
        <p:spPr>
          <a:xfrm>
            <a:off x="1295280" y="533412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4463" name="Picture 4462"/>
          <p:cNvPicPr/>
          <p:nvPr/>
        </p:nvPicPr>
        <p:blipFill>
          <a:blip r:embed="rId19"/>
          <a:stretch/>
        </p:blipFill>
        <p:spPr>
          <a:xfrm>
            <a:off x="6553080" y="533412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4464" name="Picture 4463"/>
          <p:cNvPicPr/>
          <p:nvPr/>
        </p:nvPicPr>
        <p:blipFill>
          <a:blip r:embed="rId21"/>
          <a:stretch/>
        </p:blipFill>
        <p:spPr>
          <a:xfrm>
            <a:off x="1447920" y="3048120"/>
            <a:ext cx="482760" cy="368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5A14390-16BC-421F-9168-780E46561D0A}" type="slidenum"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6" name="Object 2"/>
          <p:cNvGraphicFramePr/>
          <p:nvPr/>
        </p:nvGraphicFramePr>
        <p:xfrm>
          <a:off x="2819520" y="0"/>
          <a:ext cx="4914720" cy="10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467" name="Object 2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819520" y="0"/>
                        <a:ext cx="4914720" cy="10029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8" name="Oval 3"/>
          <p:cNvSpPr/>
          <p:nvPr/>
        </p:nvSpPr>
        <p:spPr>
          <a:xfrm>
            <a:off x="319896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69" name="Line 4"/>
          <p:cNvSpPr/>
          <p:nvPr/>
        </p:nvSpPr>
        <p:spPr>
          <a:xfrm>
            <a:off x="121752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0" name="Line 5"/>
          <p:cNvSpPr/>
          <p:nvPr/>
        </p:nvSpPr>
        <p:spPr>
          <a:xfrm>
            <a:off x="639900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1" name="Line 6"/>
          <p:cNvSpPr/>
          <p:nvPr/>
        </p:nvSpPr>
        <p:spPr>
          <a:xfrm>
            <a:off x="3808080" y="579096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2" name="Freeform 7"/>
          <p:cNvSpPr/>
          <p:nvPr/>
        </p:nvSpPr>
        <p:spPr>
          <a:xfrm>
            <a:off x="297036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3" name="Freeform 8"/>
          <p:cNvSpPr/>
          <p:nvPr/>
        </p:nvSpPr>
        <p:spPr>
          <a:xfrm>
            <a:off x="556092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4" name="Line 9"/>
          <p:cNvSpPr/>
          <p:nvPr/>
        </p:nvSpPr>
        <p:spPr>
          <a:xfrm>
            <a:off x="-1440" y="579096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5" name="Text Box 10"/>
          <p:cNvSpPr/>
          <p:nvPr/>
        </p:nvSpPr>
        <p:spPr>
          <a:xfrm>
            <a:off x="1963800" y="51451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6" name="Oval 11"/>
          <p:cNvSpPr/>
          <p:nvPr/>
        </p:nvSpPr>
        <p:spPr>
          <a:xfrm>
            <a:off x="5317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7" name="Oval 12"/>
          <p:cNvSpPr/>
          <p:nvPr/>
        </p:nvSpPr>
        <p:spPr>
          <a:xfrm>
            <a:off x="45576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8" name="Oval 13"/>
          <p:cNvSpPr/>
          <p:nvPr/>
        </p:nvSpPr>
        <p:spPr>
          <a:xfrm>
            <a:off x="57895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9" name="Oval 14"/>
          <p:cNvSpPr/>
          <p:nvPr/>
        </p:nvSpPr>
        <p:spPr>
          <a:xfrm>
            <a:off x="845676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80" name="Oval 15"/>
          <p:cNvSpPr/>
          <p:nvPr/>
        </p:nvSpPr>
        <p:spPr>
          <a:xfrm>
            <a:off x="838044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481" name="Object 16"/>
          <p:cNvGraphicFramePr/>
          <p:nvPr/>
        </p:nvGraphicFramePr>
        <p:xfrm>
          <a:off x="267012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482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267012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3" name="Object 17"/>
          <p:cNvGraphicFramePr/>
          <p:nvPr/>
        </p:nvGraphicFramePr>
        <p:xfrm>
          <a:off x="4113360" y="53341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484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113360" y="53341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" name="Object 18"/>
          <p:cNvGraphicFramePr/>
          <p:nvPr/>
        </p:nvGraphicFramePr>
        <p:xfrm>
          <a:off x="612720" y="556272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486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612720" y="556272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7" name="Object 19"/>
          <p:cNvGraphicFramePr/>
          <p:nvPr/>
        </p:nvGraphicFramePr>
        <p:xfrm>
          <a:off x="3311640" y="556884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488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3311640" y="556884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9" name="Object 20"/>
          <p:cNvGraphicFramePr/>
          <p:nvPr/>
        </p:nvGraphicFramePr>
        <p:xfrm>
          <a:off x="5845320" y="55627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490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5845320" y="55627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1" name="Object 21"/>
          <p:cNvGraphicFramePr/>
          <p:nvPr/>
        </p:nvGraphicFramePr>
        <p:xfrm>
          <a:off x="8518680" y="555624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492" name="Object 21"/>
                      <p:cNvPicPr/>
                      <p:nvPr/>
                    </p:nvPicPr>
                    <p:blipFill>
                      <a:blip r:embed="rId14"/>
                      <a:stretch/>
                    </p:blipFill>
                    <p:spPr>
                      <a:xfrm>
                        <a:off x="8518680" y="555624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3" name="Object 22"/>
          <p:cNvGraphicFramePr/>
          <p:nvPr/>
        </p:nvGraphicFramePr>
        <p:xfrm>
          <a:off x="533700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Equation.3">
                  <p:embed/>
                </p:oleObj>
              </mc:Choice>
              <mc:Fallback>
                <p:oleObj r:id="rId15" imgW="0" imgH="0" progId="Equation.3">
                  <p:embed/>
                  <p:pic>
                    <p:nvPicPr>
                      <p:cNvPr id="4494" name="Object 22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533700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" name="Object 23"/>
          <p:cNvGraphicFramePr/>
          <p:nvPr/>
        </p:nvGraphicFramePr>
        <p:xfrm>
          <a:off x="1298520" y="533412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496" name="Object 23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1298520" y="533412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7" name="Object 24"/>
          <p:cNvGraphicFramePr/>
          <p:nvPr/>
        </p:nvGraphicFramePr>
        <p:xfrm>
          <a:off x="6556320" y="533412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4498" name="Object 24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6556320" y="533412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9" name="Object 27"/>
          <p:cNvGraphicFramePr/>
          <p:nvPr/>
        </p:nvGraphicFramePr>
        <p:xfrm>
          <a:off x="4343400" y="1828800"/>
          <a:ext cx="2704680" cy="71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4500" name="Object 27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4343400" y="1828800"/>
                        <a:ext cx="2704680" cy="7110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1" name="AutoShape 28"/>
          <p:cNvSpPr/>
          <p:nvPr/>
        </p:nvSpPr>
        <p:spPr>
          <a:xfrm>
            <a:off x="5410080" y="1143000"/>
            <a:ext cx="485280" cy="595080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02" name="Text Box 29"/>
          <p:cNvSpPr/>
          <p:nvPr/>
        </p:nvSpPr>
        <p:spPr>
          <a:xfrm>
            <a:off x="237780" y="3048120"/>
            <a:ext cx="19594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PDA</a:t>
            </a: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       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503" name="Object 30"/>
          <p:cNvGraphicFramePr/>
          <p:nvPr>
            <p:extLst>
              <p:ext uri="{D42A27DB-BD31-4B8C-83A1-F6EECF244321}">
                <p14:modId xmlns:p14="http://schemas.microsoft.com/office/powerpoint/2010/main" val="127121781"/>
              </p:ext>
            </p:extLst>
          </p:nvPr>
        </p:nvGraphicFramePr>
        <p:xfrm>
          <a:off x="1295280" y="3122860"/>
          <a:ext cx="493200" cy="36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4504" name="Object 30"/>
                      <p:cNvPicPr/>
                      <p:nvPr/>
                    </p:nvPicPr>
                    <p:blipFill>
                      <a:blip r:embed="rId22"/>
                      <a:stretch/>
                    </p:blipFill>
                    <p:spPr>
                      <a:xfrm>
                        <a:off x="1295280" y="3122860"/>
                        <a:ext cx="493200" cy="367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" name="Picture 4504"/>
          <p:cNvPicPr/>
          <p:nvPr/>
        </p:nvPicPr>
        <p:blipFill>
          <a:blip r:embed="rId3"/>
          <a:stretch/>
        </p:blipFill>
        <p:spPr>
          <a:xfrm>
            <a:off x="2819520" y="0"/>
            <a:ext cx="4915080" cy="1003320"/>
          </a:xfrm>
          <a:prstGeom prst="rect">
            <a:avLst/>
          </a:prstGeom>
          <a:ln w="0">
            <a:noFill/>
          </a:ln>
        </p:spPr>
      </p:pic>
      <p:pic>
        <p:nvPicPr>
          <p:cNvPr id="4506" name="Picture 4505"/>
          <p:cNvPicPr/>
          <p:nvPr/>
        </p:nvPicPr>
        <p:blipFill>
          <a:blip r:embed="rId5"/>
          <a:stretch/>
        </p:blipFill>
        <p:spPr>
          <a:xfrm>
            <a:off x="266688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507" name="Picture 4506"/>
          <p:cNvPicPr/>
          <p:nvPr/>
        </p:nvPicPr>
        <p:blipFill>
          <a:blip r:embed="rId7"/>
          <a:stretch/>
        </p:blipFill>
        <p:spPr>
          <a:xfrm>
            <a:off x="4102200" y="53341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508" name="Picture 4507"/>
          <p:cNvPicPr/>
          <p:nvPr/>
        </p:nvPicPr>
        <p:blipFill>
          <a:blip r:embed="rId9"/>
          <a:stretch/>
        </p:blipFill>
        <p:spPr>
          <a:xfrm>
            <a:off x="609480" y="556272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4509" name="Picture 4508"/>
          <p:cNvPicPr/>
          <p:nvPr/>
        </p:nvPicPr>
        <p:blipFill>
          <a:blip r:embed="rId11"/>
          <a:stretch/>
        </p:blipFill>
        <p:spPr>
          <a:xfrm>
            <a:off x="3301920" y="55627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510" name="Picture 4509"/>
          <p:cNvPicPr/>
          <p:nvPr/>
        </p:nvPicPr>
        <p:blipFill>
          <a:blip r:embed="rId13"/>
          <a:stretch/>
        </p:blipFill>
        <p:spPr>
          <a:xfrm>
            <a:off x="5842080" y="55627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511" name="Picture 4510"/>
          <p:cNvPicPr/>
          <p:nvPr/>
        </p:nvPicPr>
        <p:blipFill>
          <a:blip r:embed="rId14"/>
          <a:stretch/>
        </p:blipFill>
        <p:spPr>
          <a:xfrm>
            <a:off x="8508960" y="554976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4512" name="Picture 4511"/>
          <p:cNvPicPr/>
          <p:nvPr/>
        </p:nvPicPr>
        <p:blipFill>
          <a:blip r:embed="rId7"/>
          <a:stretch/>
        </p:blipFill>
        <p:spPr>
          <a:xfrm>
            <a:off x="533412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513" name="Picture 4512"/>
          <p:cNvPicPr/>
          <p:nvPr/>
        </p:nvPicPr>
        <p:blipFill>
          <a:blip r:embed="rId17"/>
          <a:stretch/>
        </p:blipFill>
        <p:spPr>
          <a:xfrm>
            <a:off x="1295280" y="533412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4514" name="Picture 4513"/>
          <p:cNvPicPr/>
          <p:nvPr/>
        </p:nvPicPr>
        <p:blipFill>
          <a:blip r:embed="rId19"/>
          <a:stretch/>
        </p:blipFill>
        <p:spPr>
          <a:xfrm>
            <a:off x="6553080" y="5334120"/>
            <a:ext cx="1574640" cy="469800"/>
          </a:xfrm>
          <a:prstGeom prst="rect">
            <a:avLst/>
          </a:prstGeom>
          <a:ln w="0">
            <a:noFill/>
          </a:ln>
        </p:spPr>
      </p:pic>
      <p:pic>
        <p:nvPicPr>
          <p:cNvPr id="4515" name="Picture 4514"/>
          <p:cNvPicPr/>
          <p:nvPr/>
        </p:nvPicPr>
        <p:blipFill>
          <a:blip r:embed="rId21"/>
          <a:stretch/>
        </p:blipFill>
        <p:spPr>
          <a:xfrm>
            <a:off x="4343400" y="1828800"/>
            <a:ext cx="2705040" cy="711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F45CA4-28F5-4A09-8FAF-3BC25895806F}" type="slidenum"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Oval 2"/>
          <p:cNvSpPr/>
          <p:nvPr/>
        </p:nvSpPr>
        <p:spPr>
          <a:xfrm>
            <a:off x="319896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18" name="Line 3"/>
          <p:cNvSpPr/>
          <p:nvPr/>
        </p:nvSpPr>
        <p:spPr>
          <a:xfrm>
            <a:off x="121752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19" name="Line 4"/>
          <p:cNvSpPr/>
          <p:nvPr/>
        </p:nvSpPr>
        <p:spPr>
          <a:xfrm>
            <a:off x="6399000" y="579096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0" name="Line 5"/>
          <p:cNvSpPr/>
          <p:nvPr/>
        </p:nvSpPr>
        <p:spPr>
          <a:xfrm>
            <a:off x="3808080" y="5790960"/>
            <a:ext cx="19814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1" name="Freeform 6"/>
          <p:cNvSpPr/>
          <p:nvPr/>
        </p:nvSpPr>
        <p:spPr>
          <a:xfrm>
            <a:off x="297036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2" name="Freeform 7"/>
          <p:cNvSpPr/>
          <p:nvPr/>
        </p:nvSpPr>
        <p:spPr>
          <a:xfrm>
            <a:off x="5560920" y="4495680"/>
            <a:ext cx="977400" cy="1066320"/>
          </a:xfrm>
          <a:custGeom>
            <a:avLst/>
            <a:gdLst/>
            <a:ahLst/>
            <a:cxnLst/>
            <a:rect l="l" t="t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3" name="Line 8"/>
          <p:cNvSpPr/>
          <p:nvPr/>
        </p:nvSpPr>
        <p:spPr>
          <a:xfrm>
            <a:off x="-1440" y="5790960"/>
            <a:ext cx="45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4" name="Text Box 9"/>
          <p:cNvSpPr/>
          <p:nvPr/>
        </p:nvSpPr>
        <p:spPr>
          <a:xfrm>
            <a:off x="1963800" y="5145120"/>
            <a:ext cx="18396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5" name="Oval 10"/>
          <p:cNvSpPr/>
          <p:nvPr/>
        </p:nvSpPr>
        <p:spPr>
          <a:xfrm>
            <a:off x="5317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6" name="Oval 11"/>
          <p:cNvSpPr/>
          <p:nvPr/>
        </p:nvSpPr>
        <p:spPr>
          <a:xfrm>
            <a:off x="45576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7" name="Oval 12"/>
          <p:cNvSpPr/>
          <p:nvPr/>
        </p:nvSpPr>
        <p:spPr>
          <a:xfrm>
            <a:off x="578952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8" name="Oval 13"/>
          <p:cNvSpPr/>
          <p:nvPr/>
        </p:nvSpPr>
        <p:spPr>
          <a:xfrm>
            <a:off x="8456760" y="5486400"/>
            <a:ext cx="609120" cy="609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29" name="Oval 14"/>
          <p:cNvSpPr/>
          <p:nvPr/>
        </p:nvSpPr>
        <p:spPr>
          <a:xfrm>
            <a:off x="8380440" y="5410080"/>
            <a:ext cx="761760" cy="761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4530" name="Object 15"/>
          <p:cNvGraphicFramePr/>
          <p:nvPr/>
        </p:nvGraphicFramePr>
        <p:xfrm>
          <a:off x="267012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3">
                  <p:embed/>
                </p:oleObj>
              </mc:Choice>
              <mc:Fallback>
                <p:oleObj r:id="rId2" imgW="0" imgH="0" progId="Equation.3">
                  <p:embed/>
                  <p:pic>
                    <p:nvPicPr>
                      <p:cNvPr id="4531" name="Object 15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67012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2" name="Object 16"/>
          <p:cNvGraphicFramePr/>
          <p:nvPr/>
        </p:nvGraphicFramePr>
        <p:xfrm>
          <a:off x="4113360" y="533412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533" name="Object 16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113360" y="533412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4" name="Object 17"/>
          <p:cNvGraphicFramePr/>
          <p:nvPr/>
        </p:nvGraphicFramePr>
        <p:xfrm>
          <a:off x="612720" y="5562720"/>
          <a:ext cx="4442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3">
                  <p:embed/>
                </p:oleObj>
              </mc:Choice>
              <mc:Fallback>
                <p:oleObj r:id="rId6" imgW="0" imgH="0" progId="Equation.3">
                  <p:embed/>
                  <p:pic>
                    <p:nvPicPr>
                      <p:cNvPr id="4535" name="Object 17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612720" y="5562720"/>
                        <a:ext cx="4442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" name="Object 18"/>
          <p:cNvGraphicFramePr/>
          <p:nvPr/>
        </p:nvGraphicFramePr>
        <p:xfrm>
          <a:off x="3311640" y="5568840"/>
          <a:ext cx="38052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3">
                  <p:embed/>
                </p:oleObj>
              </mc:Choice>
              <mc:Fallback>
                <p:oleObj r:id="rId8" imgW="0" imgH="0" progId="Equation.3">
                  <p:embed/>
                  <p:pic>
                    <p:nvPicPr>
                      <p:cNvPr id="4537" name="Object 18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3311640" y="5568840"/>
                        <a:ext cx="38052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8" name="Object 19"/>
          <p:cNvGraphicFramePr/>
          <p:nvPr/>
        </p:nvGraphicFramePr>
        <p:xfrm>
          <a:off x="5845320" y="5562720"/>
          <a:ext cx="43128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0" imgH="0" progId="Equation.3">
                  <p:embed/>
                </p:oleObj>
              </mc:Choice>
              <mc:Fallback>
                <p:oleObj r:id="rId10" imgW="0" imgH="0" progId="Equation.3">
                  <p:embed/>
                  <p:pic>
                    <p:nvPicPr>
                      <p:cNvPr id="4539" name="Object 19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5845320" y="5562720"/>
                        <a:ext cx="431280" cy="456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0" name="Object 20"/>
          <p:cNvGraphicFramePr/>
          <p:nvPr/>
        </p:nvGraphicFramePr>
        <p:xfrm>
          <a:off x="8518680" y="5556240"/>
          <a:ext cx="4186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Equation.3">
                  <p:embed/>
                </p:oleObj>
              </mc:Choice>
              <mc:Fallback>
                <p:oleObj r:id="rId12" imgW="0" imgH="0" progId="Equation.3">
                  <p:embed/>
                  <p:pic>
                    <p:nvPicPr>
                      <p:cNvPr id="4541" name="Object 20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8518680" y="5556240"/>
                        <a:ext cx="4186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2" name="Object 21"/>
          <p:cNvGraphicFramePr/>
          <p:nvPr/>
        </p:nvGraphicFramePr>
        <p:xfrm>
          <a:off x="5337000" y="4038480"/>
          <a:ext cx="161244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4543" name="Object 2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5337000" y="4038480"/>
                        <a:ext cx="161244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4" name="Object 22"/>
          <p:cNvGraphicFramePr/>
          <p:nvPr/>
        </p:nvGraphicFramePr>
        <p:xfrm>
          <a:off x="1298520" y="5334120"/>
          <a:ext cx="170136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Equation.3">
                  <p:embed/>
                </p:oleObj>
              </mc:Choice>
              <mc:Fallback>
                <p:oleObj r:id="rId14" imgW="0" imgH="0" progId="Equation.3">
                  <p:embed/>
                  <p:pic>
                    <p:nvPicPr>
                      <p:cNvPr id="4545" name="Object 22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1298520" y="5334120"/>
                        <a:ext cx="170136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" name="Object 23"/>
          <p:cNvGraphicFramePr/>
          <p:nvPr/>
        </p:nvGraphicFramePr>
        <p:xfrm>
          <a:off x="6556320" y="5334120"/>
          <a:ext cx="1574280" cy="4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Equation.3">
                  <p:embed/>
                </p:oleObj>
              </mc:Choice>
              <mc:Fallback>
                <p:oleObj r:id="rId16" imgW="0" imgH="0" progId="Equation.3">
                  <p:embed/>
                  <p:pic>
                    <p:nvPicPr>
                      <p:cNvPr id="4547" name="Object 23"/>
                      <p:cNvPicPr/>
                      <p:nvPr/>
                    </p:nvPicPr>
                    <p:blipFill>
                      <a:blip r:embed="rId17"/>
                      <a:stretch/>
                    </p:blipFill>
                    <p:spPr>
                      <a:xfrm>
                        <a:off x="6556320" y="5334120"/>
                        <a:ext cx="1574280" cy="4694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8" name="Text Box 24"/>
          <p:cNvSpPr/>
          <p:nvPr/>
        </p:nvSpPr>
        <p:spPr>
          <a:xfrm>
            <a:off x="214560" y="2997360"/>
            <a:ext cx="19594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PDA</a:t>
            </a:r>
            <a:r>
              <a:rPr lang="en-US" sz="3200" b="0" strike="noStrike" spc="-1">
                <a:solidFill>
                  <a:srgbClr val="3333CC"/>
                </a:solidFill>
                <a:latin typeface="Comic Sans MS"/>
              </a:rPr>
              <a:t>       :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4549" name="Object 25"/>
          <p:cNvGraphicFramePr/>
          <p:nvPr/>
        </p:nvGraphicFramePr>
        <p:xfrm>
          <a:off x="1371600" y="3048120"/>
          <a:ext cx="493200" cy="36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Equation.3">
                  <p:embed/>
                </p:oleObj>
              </mc:Choice>
              <mc:Fallback>
                <p:oleObj r:id="rId18" imgW="0" imgH="0" progId="Equation.3">
                  <p:embed/>
                  <p:pic>
                    <p:nvPicPr>
                      <p:cNvPr id="4550" name="Object 25"/>
                      <p:cNvPicPr/>
                      <p:nvPr/>
                    </p:nvPicPr>
                    <p:blipFill>
                      <a:blip r:embed="rId19"/>
                      <a:stretch/>
                    </p:blipFill>
                    <p:spPr>
                      <a:xfrm>
                        <a:off x="1371600" y="3048120"/>
                        <a:ext cx="493200" cy="3679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1" name="Object 26"/>
          <p:cNvGraphicFramePr/>
          <p:nvPr/>
        </p:nvGraphicFramePr>
        <p:xfrm>
          <a:off x="3429000" y="228600"/>
          <a:ext cx="4381200" cy="71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0" imgH="0" progId="Equation.3">
                  <p:embed/>
                </p:oleObj>
              </mc:Choice>
              <mc:Fallback>
                <p:oleObj r:id="rId20" imgW="0" imgH="0" progId="Equation.3">
                  <p:embed/>
                  <p:pic>
                    <p:nvPicPr>
                      <p:cNvPr id="4552" name="Object 26"/>
                      <p:cNvPicPr/>
                      <p:nvPr/>
                    </p:nvPicPr>
                    <p:blipFill>
                      <a:blip r:embed="rId21"/>
                      <a:stretch/>
                    </p:blipFill>
                    <p:spPr>
                      <a:xfrm>
                        <a:off x="3429000" y="228600"/>
                        <a:ext cx="4381200" cy="7110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3" name="Text Box 27"/>
          <p:cNvSpPr/>
          <p:nvPr/>
        </p:nvSpPr>
        <p:spPr>
          <a:xfrm>
            <a:off x="610920" y="304920"/>
            <a:ext cx="208644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3200" b="0" strike="noStrike" spc="-1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Therefore:</a:t>
            </a:r>
            <a:endParaRPr lang="en-US" sz="3200" b="0" strike="noStrike" spc="-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54" name="Picture 4553"/>
          <p:cNvPicPr/>
          <p:nvPr/>
        </p:nvPicPr>
        <p:blipFill>
          <a:blip r:embed="rId3"/>
          <a:stretch/>
        </p:blipFill>
        <p:spPr>
          <a:xfrm>
            <a:off x="266688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555" name="Picture 4554"/>
          <p:cNvPicPr/>
          <p:nvPr/>
        </p:nvPicPr>
        <p:blipFill>
          <a:blip r:embed="rId5"/>
          <a:stretch/>
        </p:blipFill>
        <p:spPr>
          <a:xfrm>
            <a:off x="4102200" y="533412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556" name="Picture 4555"/>
          <p:cNvPicPr/>
          <p:nvPr/>
        </p:nvPicPr>
        <p:blipFill>
          <a:blip r:embed="rId7"/>
          <a:stretch/>
        </p:blipFill>
        <p:spPr>
          <a:xfrm>
            <a:off x="609480" y="5562720"/>
            <a:ext cx="444600" cy="469800"/>
          </a:xfrm>
          <a:prstGeom prst="rect">
            <a:avLst/>
          </a:prstGeom>
          <a:ln w="0">
            <a:noFill/>
          </a:ln>
        </p:spPr>
      </p:pic>
      <p:pic>
        <p:nvPicPr>
          <p:cNvPr id="4557" name="Picture 4556"/>
          <p:cNvPicPr/>
          <p:nvPr/>
        </p:nvPicPr>
        <p:blipFill>
          <a:blip r:embed="rId9"/>
          <a:stretch/>
        </p:blipFill>
        <p:spPr>
          <a:xfrm>
            <a:off x="3301920" y="5562720"/>
            <a:ext cx="380880" cy="457200"/>
          </a:xfrm>
          <a:prstGeom prst="rect">
            <a:avLst/>
          </a:prstGeom>
          <a:ln w="0">
            <a:noFill/>
          </a:ln>
        </p:spPr>
      </p:pic>
      <p:pic>
        <p:nvPicPr>
          <p:cNvPr id="4558" name="Picture 4557"/>
          <p:cNvPicPr/>
          <p:nvPr/>
        </p:nvPicPr>
        <p:blipFill>
          <a:blip r:embed="rId11"/>
          <a:stretch/>
        </p:blipFill>
        <p:spPr>
          <a:xfrm>
            <a:off x="5842080" y="5562720"/>
            <a:ext cx="431640" cy="457200"/>
          </a:xfrm>
          <a:prstGeom prst="rect">
            <a:avLst/>
          </a:prstGeom>
          <a:ln w="0">
            <a:noFill/>
          </a:ln>
        </p:spPr>
      </p:pic>
      <p:pic>
        <p:nvPicPr>
          <p:cNvPr id="4559" name="Picture 4558"/>
          <p:cNvPicPr/>
          <p:nvPr/>
        </p:nvPicPr>
        <p:blipFill>
          <a:blip r:embed="rId13"/>
          <a:stretch/>
        </p:blipFill>
        <p:spPr>
          <a:xfrm>
            <a:off x="8508960" y="5549760"/>
            <a:ext cx="419040" cy="469800"/>
          </a:xfrm>
          <a:prstGeom prst="rect">
            <a:avLst/>
          </a:prstGeom>
          <a:ln w="0">
            <a:noFill/>
          </a:ln>
        </p:spPr>
      </p:pic>
      <p:pic>
        <p:nvPicPr>
          <p:cNvPr id="4560" name="Picture 4559"/>
          <p:cNvPicPr/>
          <p:nvPr/>
        </p:nvPicPr>
        <p:blipFill>
          <a:blip r:embed="rId5"/>
          <a:stretch/>
        </p:blipFill>
        <p:spPr>
          <a:xfrm>
            <a:off x="5334120" y="4038480"/>
            <a:ext cx="1612800" cy="469800"/>
          </a:xfrm>
          <a:prstGeom prst="rect">
            <a:avLst/>
          </a:prstGeom>
          <a:ln w="0">
            <a:noFill/>
          </a:ln>
        </p:spPr>
      </p:pic>
      <p:pic>
        <p:nvPicPr>
          <p:cNvPr id="4561" name="Picture 4560"/>
          <p:cNvPicPr/>
          <p:nvPr/>
        </p:nvPicPr>
        <p:blipFill>
          <a:blip r:embed="rId15"/>
          <a:stretch/>
        </p:blipFill>
        <p:spPr>
          <a:xfrm>
            <a:off x="1295280" y="5334120"/>
            <a:ext cx="1701720" cy="469800"/>
          </a:xfrm>
          <a:prstGeom prst="rect">
            <a:avLst/>
          </a:prstGeom>
          <a:ln w="0">
            <a:noFill/>
          </a:ln>
        </p:spPr>
      </p:pic>
      <p:pic>
        <p:nvPicPr>
          <p:cNvPr id="4562" name="Picture 4561"/>
          <p:cNvPicPr/>
          <p:nvPr/>
        </p:nvPicPr>
        <p:blipFill>
          <a:blip r:embed="rId17"/>
          <a:stretch/>
        </p:blipFill>
        <p:spPr>
          <a:xfrm>
            <a:off x="6553080" y="5334120"/>
            <a:ext cx="1574640" cy="46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C61A69-764C-4F23-ABF0-018942989DFA}" type="slidenum">
              <a:t>83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98714" y="152280"/>
            <a:ext cx="784860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Terminologies Related to PDA</a:t>
            </a:r>
            <a:endParaRPr lang="en-US" sz="3600" b="0" strike="noStrike" spc="-1" dirty="0">
              <a:solidFill>
                <a:srgbClr val="3333CC"/>
              </a:solidFill>
              <a:latin typeface="Comic Sans MS"/>
            </a:endParaRPr>
          </a:p>
        </p:txBody>
      </p:sp>
      <p:sp>
        <p:nvSpPr>
          <p:cNvPr id="311" name="Rectangle 3"/>
          <p:cNvSpPr/>
          <p:nvPr/>
        </p:nvSpPr>
        <p:spPr>
          <a:xfrm>
            <a:off x="304920" y="1143000"/>
            <a:ext cx="8686440" cy="4846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Notation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lang="en-US" sz="2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The "turnstile" notation is used for connecting pairs of ID's that represent one or many moves of a PDA. The process of transition is denoted by the turnstile symbol "⊢".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lang="en-US" sz="2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Consider a PDA (Q, ∑, S, δ, q0, </a:t>
            </a:r>
            <a:r>
              <a:rPr lang="en-US" sz="2400" b="0" strike="noStrike" spc="-1" dirty="0">
                <a:solidFill>
                  <a:srgbClr val="FF0000"/>
                </a:solidFill>
                <a:latin typeface="Tahoma"/>
                <a:ea typeface="Tahoma"/>
              </a:rPr>
              <a:t>I</a:t>
            </a:r>
            <a:r>
              <a:rPr lang="en-US" sz="2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, F). A transition can be mathematically represented by the following turnstile notation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lang="en-US" sz="2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(p, aw</a:t>
            </a:r>
            <a:r>
              <a:rPr lang="en-US" sz="2400" b="0" strike="noStrike" spc="-1">
                <a:solidFill>
                  <a:srgbClr val="0D0D0D"/>
                </a:solidFill>
                <a:latin typeface="Tahoma"/>
                <a:ea typeface="Tahoma"/>
              </a:rPr>
              <a:t>, </a:t>
            </a:r>
            <a:r>
              <a:rPr lang="en-US" sz="2400" spc="-1">
                <a:solidFill>
                  <a:srgbClr val="0D0D0D"/>
                </a:solidFill>
                <a:latin typeface="Tahoma"/>
                <a:ea typeface="Tahoma"/>
              </a:rPr>
              <a:t>b</a:t>
            </a:r>
            <a:r>
              <a:rPr lang="en-US" sz="2400" b="0" strike="noStrike" spc="-1">
                <a:solidFill>
                  <a:srgbClr val="0D0D0D"/>
                </a:solidFill>
                <a:latin typeface="Tahoma"/>
                <a:ea typeface="Tahoma"/>
              </a:rPr>
              <a:t>) </a:t>
            </a:r>
            <a:r>
              <a:rPr lang="en-US" sz="2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⊢ (q, w, αb)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lang="en-US" sz="2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This implies that while taking a transition from state p to state q, the input symbol ‘a’ is consumed, and the top of the stack ‘T’ is replaced by a new string ‘α’.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08DF63E-20EA-4E00-991A-4180A8368AA6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9060</TotalTime>
  <Words>1259</Words>
  <Application>Microsoft Office PowerPoint</Application>
  <PresentationFormat>On-screen Show (4:3)</PresentationFormat>
  <Paragraphs>476</Paragraphs>
  <Slides>83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7" baseType="lpstr">
      <vt:lpstr>Arial</vt:lpstr>
      <vt:lpstr>Cambria Math</vt:lpstr>
      <vt:lpstr>Comic Sans MS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Equation.3</vt:lpstr>
      <vt:lpstr>Pushdown Automata PDAs</vt:lpstr>
      <vt:lpstr>Basic Structure of PDA</vt:lpstr>
      <vt:lpstr>Basic Structure of PDA</vt:lpstr>
      <vt:lpstr>Basic Structure of PDA</vt:lpstr>
      <vt:lpstr>Pushdown Automaton -- PDA</vt:lpstr>
      <vt:lpstr>PowerPoint Presentation</vt:lpstr>
      <vt:lpstr>The States</vt:lpstr>
      <vt:lpstr>Terminologies Related to PDA</vt:lpstr>
      <vt:lpstr>Terminologies Related to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Non-Determinism</vt:lpstr>
      <vt:lpstr>Example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Pushing &amp; Popping Strings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Formalities for PDAs</vt:lpstr>
      <vt:lpstr>PowerPoint Presentation</vt:lpstr>
      <vt:lpstr>PowerPoint Presentation</vt:lpstr>
      <vt:lpstr>Formal Definition</vt:lpstr>
      <vt:lpstr>Instantaneous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of PDA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subject/>
  <dc:creator>MKN1</dc:creator>
  <dc:description/>
  <cp:lastModifiedBy>USER</cp:lastModifiedBy>
  <cp:revision>1238</cp:revision>
  <cp:lastPrinted>2000-09-25T14:54:54Z</cp:lastPrinted>
  <dcterms:created xsi:type="dcterms:W3CDTF">2000-08-31T01:12:33Z</dcterms:created>
  <dcterms:modified xsi:type="dcterms:W3CDTF">2024-11-13T13:53:03Z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82</vt:i4>
  </property>
</Properties>
</file>