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3141DDC-39D2-4545-958C-DE85A520321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80DDF0D-4EFB-4A5D-A06C-DA955A4D78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581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Lab Project 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Inventory Management</a:t>
            </a:r>
            <a:br>
              <a:rPr lang="en-US" dirty="0" smtClean="0"/>
            </a:br>
            <a:r>
              <a:rPr lang="en-US" sz="2700" dirty="0" smtClean="0"/>
              <a:t>Course Title: Object Oriented Programming</a:t>
            </a:r>
            <a:br>
              <a:rPr lang="en-US" sz="2700" dirty="0" smtClean="0"/>
            </a:br>
            <a:r>
              <a:rPr lang="en-US" sz="2700" dirty="0" smtClean="0"/>
              <a:t>Course Code : 313</a:t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by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Mumtahina</a:t>
            </a:r>
            <a:r>
              <a:rPr lang="en-US" dirty="0"/>
              <a:t> Ahmed- 16701067</a:t>
            </a:r>
          </a:p>
          <a:p>
            <a:pPr lvl="0"/>
            <a:r>
              <a:rPr lang="en-US" dirty="0" err="1"/>
              <a:t>Esrat</a:t>
            </a:r>
            <a:r>
              <a:rPr lang="en-US" dirty="0"/>
              <a:t> </a:t>
            </a:r>
            <a:r>
              <a:rPr lang="en-US" dirty="0" err="1"/>
              <a:t>Arisha</a:t>
            </a:r>
            <a:r>
              <a:rPr lang="en-US" dirty="0"/>
              <a:t> </a:t>
            </a:r>
            <a:r>
              <a:rPr lang="en-US" dirty="0" err="1"/>
              <a:t>Ema</a:t>
            </a:r>
            <a:r>
              <a:rPr lang="en-US" dirty="0"/>
              <a:t> - 16701045</a:t>
            </a:r>
          </a:p>
          <a:p>
            <a:pPr lvl="0"/>
            <a:r>
              <a:rPr lang="en-US" dirty="0" err="1"/>
              <a:t>Safayet</a:t>
            </a:r>
            <a:r>
              <a:rPr lang="en-US" dirty="0"/>
              <a:t> </a:t>
            </a:r>
            <a:r>
              <a:rPr lang="en-US" dirty="0" err="1"/>
              <a:t>Hossain</a:t>
            </a:r>
            <a:r>
              <a:rPr lang="en-US" dirty="0"/>
              <a:t> - 16701012</a:t>
            </a:r>
          </a:p>
          <a:p>
            <a:pPr lvl="0"/>
            <a:r>
              <a:rPr lang="en-US" dirty="0" err="1"/>
              <a:t>Fakrul</a:t>
            </a:r>
            <a:r>
              <a:rPr lang="en-US" dirty="0"/>
              <a:t> Islam </a:t>
            </a:r>
            <a:r>
              <a:rPr lang="en-US" dirty="0" err="1"/>
              <a:t>Rubel</a:t>
            </a:r>
            <a:r>
              <a:rPr lang="en-US" dirty="0"/>
              <a:t> - 16701005</a:t>
            </a:r>
          </a:p>
          <a:p>
            <a:pPr lvl="0"/>
            <a:r>
              <a:rPr lang="en-US" dirty="0" err="1"/>
              <a:t>Shahriar</a:t>
            </a:r>
            <a:r>
              <a:rPr lang="en-US" dirty="0"/>
              <a:t> </a:t>
            </a:r>
            <a:r>
              <a:rPr lang="en-US" dirty="0" err="1"/>
              <a:t>Sadik</a:t>
            </a:r>
            <a:r>
              <a:rPr lang="en-US" dirty="0"/>
              <a:t> - 16701065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2749"/>
              </p:ext>
            </p:extLst>
          </p:nvPr>
        </p:nvGraphicFramePr>
        <p:xfrm>
          <a:off x="990600" y="1752600"/>
          <a:ext cx="3581400" cy="4419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1400"/>
              </a:tblGrid>
              <a:tr h="112656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       </a:t>
                      </a:r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OverView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465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allInventories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164651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OverView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loadTable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8" y="266701"/>
            <a:ext cx="7897091" cy="59054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9700" y="1"/>
            <a:ext cx="665056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i="1" smtClean="0">
                <a:solidFill>
                  <a:srgbClr val="FFFF00"/>
                </a:solidFill>
              </a:rPr>
              <a:t>Relation Among Classes</a:t>
            </a:r>
            <a:endParaRPr lang="en-US" sz="3200" i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599" y="3048000"/>
            <a:ext cx="353291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InventoryManagement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988128"/>
            <a:ext cx="2667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Administration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7327" y="1988128"/>
            <a:ext cx="2667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Login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960419"/>
            <a:ext cx="2667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Logout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982" y="4142509"/>
            <a:ext cx="2667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InventoryToolsPanel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276600" y="4142509"/>
            <a:ext cx="2590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en-US" smtClean="0"/>
              <a:t>        </a:t>
            </a:r>
            <a:r>
              <a:rPr lang="en-US" sz="2000" b="1" smtClean="0">
                <a:solidFill>
                  <a:schemeClr val="accent2">
                    <a:lumMod val="75000"/>
                  </a:schemeClr>
                </a:solidFill>
              </a:rPr>
              <a:t>Search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142509"/>
            <a:ext cx="2667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4540827" y="2445328"/>
            <a:ext cx="0" cy="602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09700" y="2445328"/>
            <a:ext cx="1409700" cy="602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28509" y="2445328"/>
            <a:ext cx="1153391" cy="602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40827" y="3505201"/>
            <a:ext cx="1" cy="63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1430482" y="3505201"/>
            <a:ext cx="1388918" cy="63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28510" y="3505202"/>
            <a:ext cx="1153390" cy="63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85556" y="914400"/>
            <a:ext cx="26462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LoginFileOperation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26629" y="918029"/>
            <a:ext cx="26462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loginInfo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0439" y="5485492"/>
            <a:ext cx="271878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InventoryFileOperations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5441043"/>
            <a:ext cx="26462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Inventory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69182" y="5441043"/>
            <a:ext cx="26462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FileOperations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19200" y="1752600"/>
            <a:ext cx="6330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4508665" y="1295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2"/>
          </p:cNvCxnSpPr>
          <p:nvPr/>
        </p:nvCxnSpPr>
        <p:spPr>
          <a:xfrm flipV="1">
            <a:off x="7549738" y="1299029"/>
            <a:ext cx="0" cy="453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9200" y="1752600"/>
            <a:ext cx="0" cy="23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4540827" y="1752600"/>
            <a:ext cx="0" cy="23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5467352" y="1082389"/>
            <a:ext cx="1007916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1" idx="3"/>
          </p:cNvCxnSpPr>
          <p:nvPr/>
        </p:nvCxnSpPr>
        <p:spPr>
          <a:xfrm>
            <a:off x="2899227" y="5675992"/>
            <a:ext cx="45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539833" y="6172200"/>
            <a:ext cx="6052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</p:cNvCxnSpPr>
          <p:nvPr/>
        </p:nvCxnSpPr>
        <p:spPr>
          <a:xfrm>
            <a:off x="7592291" y="5822043"/>
            <a:ext cx="0" cy="350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2" idx="2"/>
          </p:cNvCxnSpPr>
          <p:nvPr/>
        </p:nvCxnSpPr>
        <p:spPr>
          <a:xfrm>
            <a:off x="4599709" y="5822043"/>
            <a:ext cx="15834" cy="3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</p:cNvCxnSpPr>
          <p:nvPr/>
        </p:nvCxnSpPr>
        <p:spPr>
          <a:xfrm>
            <a:off x="1539833" y="5866492"/>
            <a:ext cx="0" cy="30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459922" y="5052786"/>
            <a:ext cx="6161809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" idx="2"/>
            <a:endCxn id="23" idx="0"/>
          </p:cNvCxnSpPr>
          <p:nvPr/>
        </p:nvCxnSpPr>
        <p:spPr>
          <a:xfrm>
            <a:off x="7581900" y="4599709"/>
            <a:ext cx="10391" cy="84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21" idx="0"/>
          </p:cNvCxnSpPr>
          <p:nvPr/>
        </p:nvCxnSpPr>
        <p:spPr>
          <a:xfrm>
            <a:off x="1539833" y="5105400"/>
            <a:ext cx="0" cy="38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219200" y="4948588"/>
            <a:ext cx="5950857" cy="7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19200" y="4599709"/>
            <a:ext cx="0" cy="84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22" idx="0"/>
          </p:cNvCxnSpPr>
          <p:nvPr/>
        </p:nvCxnSpPr>
        <p:spPr>
          <a:xfrm>
            <a:off x="4599709" y="5105400"/>
            <a:ext cx="0" cy="33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170057" y="4948588"/>
            <a:ext cx="0" cy="53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191000" y="4976050"/>
            <a:ext cx="0" cy="46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362200" y="4599709"/>
            <a:ext cx="1828800" cy="84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84469" y="4599709"/>
            <a:ext cx="0" cy="84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" idx="2"/>
          </p:cNvCxnSpPr>
          <p:nvPr/>
        </p:nvCxnSpPr>
        <p:spPr>
          <a:xfrm>
            <a:off x="4572000" y="4599709"/>
            <a:ext cx="2433205" cy="84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17582"/>
            <a:ext cx="6536268" cy="4745018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Thank You !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9601"/>
            <a:ext cx="6965245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Inventory Management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467600" cy="42672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Inventory Management Tools are used in different industries to keep track of products and their quantities.</a:t>
            </a:r>
          </a:p>
          <a:p>
            <a:pPr marL="68580" indent="0">
              <a:buNone/>
            </a:pPr>
            <a:r>
              <a:rPr lang="en-US" dirty="0" smtClean="0"/>
              <a:t>In this project we have created a simplified version of these tools.</a:t>
            </a:r>
          </a:p>
          <a:p>
            <a:pPr marL="68580" indent="0">
              <a:buNone/>
            </a:pPr>
            <a:endParaRPr lang="en-US" dirty="0"/>
          </a:p>
          <a:p>
            <a:pPr marL="411480" indent="-342900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Inventory Summary : </a:t>
            </a:r>
            <a:r>
              <a:rPr lang="en-US" dirty="0" smtClean="0"/>
              <a:t>This Inventory Management Application stores product’s name, quantity, price ,id</a:t>
            </a:r>
            <a:r>
              <a:rPr lang="en-US" dirty="0"/>
              <a:t> </a:t>
            </a:r>
            <a:r>
              <a:rPr lang="en-US" dirty="0" smtClean="0"/>
              <a:t>and category using a directory file. These are represented in a table in our application window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222068" cy="23828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Insertion and Removal</a:t>
            </a:r>
            <a:r>
              <a:rPr lang="en-US" sz="2400" dirty="0" smtClean="0"/>
              <a:t>:  In Inventory Tools panel here is to option insert and remove . Products can be inserted or removed from the list. And the table is updated as performed action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7619999" cy="3276600"/>
          </a:xfrm>
        </p:spPr>
      </p:pic>
    </p:spTree>
    <p:extLst>
      <p:ext uri="{BB962C8B-B14F-4D97-AF65-F5344CB8AC3E}">
        <p14:creationId xmlns:p14="http://schemas.microsoft.com/office/powerpoint/2010/main" val="23900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Search: </a:t>
            </a:r>
            <a:r>
              <a:rPr lang="en-US" sz="2800" dirty="0" smtClean="0"/>
              <a:t>One can search products by product name , id or price and get details of that product.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21374"/>
            <a:ext cx="7772399" cy="2788826"/>
          </a:xfrm>
        </p:spPr>
      </p:pic>
    </p:spTree>
    <p:extLst>
      <p:ext uri="{BB962C8B-B14F-4D97-AF65-F5344CB8AC3E}">
        <p14:creationId xmlns:p14="http://schemas.microsoft.com/office/powerpoint/2010/main" val="25073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Quick Overview: </a:t>
            </a:r>
            <a:r>
              <a:rPr lang="en-US" sz="2800" dirty="0" smtClean="0"/>
              <a:t>An overall description of current products is displayed through a table .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1262"/>
            <a:ext cx="7620000" cy="3436138"/>
          </a:xfrm>
        </p:spPr>
      </p:pic>
    </p:spTree>
    <p:extLst>
      <p:ext uri="{BB962C8B-B14F-4D97-AF65-F5344CB8AC3E}">
        <p14:creationId xmlns:p14="http://schemas.microsoft.com/office/powerpoint/2010/main" val="777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817583"/>
            <a:ext cx="6993468" cy="968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894269"/>
          </a:xfrm>
        </p:spPr>
        <p:txBody>
          <a:bodyPr/>
          <a:lstStyle/>
          <a:p>
            <a:r>
              <a:rPr lang="en-US" dirty="0" smtClean="0"/>
              <a:t>A notification message is showed if quantity of any inventory is low.. Here the limitation of product  quantity is  5. less than this quantity displays a warning message</a:t>
            </a:r>
          </a:p>
          <a:p>
            <a:endParaRPr lang="en-US" dirty="0" smtClean="0"/>
          </a:p>
          <a:p>
            <a:r>
              <a:rPr lang="en-US" dirty="0" smtClean="0"/>
              <a:t>One must insert correct Username and Password to use this application. And the logout option is also visible here!</a:t>
            </a:r>
          </a:p>
        </p:txBody>
      </p:sp>
    </p:spTree>
    <p:extLst>
      <p:ext uri="{BB962C8B-B14F-4D97-AF65-F5344CB8AC3E}">
        <p14:creationId xmlns:p14="http://schemas.microsoft.com/office/powerpoint/2010/main" val="37171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Class Diagram: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75602"/>
              </p:ext>
            </p:extLst>
          </p:nvPr>
        </p:nvGraphicFramePr>
        <p:xfrm>
          <a:off x="838200" y="2438400"/>
          <a:ext cx="3581399" cy="37573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1399"/>
              </a:tblGrid>
              <a:tr h="80126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InventoryManagement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618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frame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inventoryToolsPanel</a:t>
                      </a:r>
                      <a:endParaRPr lang="en-US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SearchPanel</a:t>
                      </a:r>
                      <a:endParaRPr lang="en-US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OverviewPanel</a:t>
                      </a:r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942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main()</a:t>
                      </a: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login()</a:t>
                      </a: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Initialize()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71019"/>
              </p:ext>
            </p:extLst>
          </p:nvPr>
        </p:nvGraphicFramePr>
        <p:xfrm>
          <a:off x="4724400" y="2362200"/>
          <a:ext cx="3657600" cy="381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/>
              </a:tblGrid>
              <a:tr h="82245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      </a:t>
                      </a:r>
                      <a:r>
                        <a:rPr lang="en-US" sz="2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Inventory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33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</a:rPr>
                        <a:t> – String        Price - String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</a:rPr>
                        <a:t>Quantity – String    ID - String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</a:rPr>
                        <a:t>Category - String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7538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Inventory()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getInventoryInfo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get()</a:t>
                      </a:r>
                    </a:p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Set()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94080"/>
              </p:ext>
            </p:extLst>
          </p:nvPr>
        </p:nvGraphicFramePr>
        <p:xfrm>
          <a:off x="762000" y="1752601"/>
          <a:ext cx="3581400" cy="42687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1400"/>
              </a:tblGrid>
              <a:tr h="99059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FileOperations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myFile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7795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addNewInventories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addNeweInventory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getAllInventories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SearchAnInventory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14911"/>
              </p:ext>
            </p:extLst>
          </p:nvPr>
        </p:nvGraphicFramePr>
        <p:xfrm>
          <a:off x="4724400" y="1828800"/>
          <a:ext cx="3581400" cy="383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14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InventoryFileOperation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Myfile</a:t>
                      </a:r>
                      <a:endParaRPr lang="en-US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fileName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OpenFormatter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addInventory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getInventories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writeInventory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3318"/>
              </p:ext>
            </p:extLst>
          </p:nvPr>
        </p:nvGraphicFramePr>
        <p:xfrm>
          <a:off x="838200" y="1752600"/>
          <a:ext cx="3505200" cy="3898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InventoryToolsPanel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allInventories</a:t>
                      </a:r>
                      <a:endParaRPr lang="en-US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53644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InventoryToolsPanel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loadTable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saveInventoryData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26430"/>
              </p:ext>
            </p:extLst>
          </p:nvPr>
        </p:nvGraphicFramePr>
        <p:xfrm>
          <a:off x="4648200" y="1828800"/>
          <a:ext cx="3657600" cy="373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</a:t>
                      </a:r>
                      <a:r>
                        <a:rPr 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SearchPanel</a:t>
                      </a:r>
                      <a:endParaRPr lang="en-US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allInventories</a:t>
                      </a:r>
                      <a:endParaRPr lang="en-US" sz="2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</a:t>
                      </a:r>
                      <a:endParaRPr lang="en-US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SearchPanel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loadTable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accent5"/>
                          </a:solidFill>
                        </a:rPr>
                        <a:t>searchinventories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785</TotalTime>
  <Words>319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Lab Project on Inventory Management Course Title: Object Oriented Programming Course Code : 313   by</vt:lpstr>
      <vt:lpstr>Inventory Management :</vt:lpstr>
      <vt:lpstr>Insertion and Removal:  In Inventory Tools panel here is to option insert and remove . Products can be inserted or removed from the list. And the table is updated as performed action</vt:lpstr>
      <vt:lpstr>Search: One can search products by product name , id or price and get details of that product. </vt:lpstr>
      <vt:lpstr>Quick Overview: An overall description of current products is displayed through a table .</vt:lpstr>
      <vt:lpstr>PowerPoint Presentation</vt:lpstr>
      <vt:lpstr>Class Diagram: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USER</dc:creator>
  <cp:lastModifiedBy>USER</cp:lastModifiedBy>
  <cp:revision>38</cp:revision>
  <dcterms:created xsi:type="dcterms:W3CDTF">2017-04-15T19:24:12Z</dcterms:created>
  <dcterms:modified xsi:type="dcterms:W3CDTF">2017-07-13T07:31:49Z</dcterms:modified>
</cp:coreProperties>
</file>