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978C-422F-48F6-BE5B-C59F32A696E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9EB4-4D90-45B9-BF58-0198E991F5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7416824" cy="553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직선 연결선 26"/>
          <p:cNvCxnSpPr/>
          <p:nvPr/>
        </p:nvCxnSpPr>
        <p:spPr>
          <a:xfrm flipH="1">
            <a:off x="1691680" y="1700808"/>
            <a:ext cx="2016224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763688" y="2492896"/>
            <a:ext cx="1872208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835696" y="3140968"/>
            <a:ext cx="180020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835696" y="4077072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8"/>
            <a:ext cx="180020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14439"/>
            <a:ext cx="9131514" cy="408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화살표 연결선 57"/>
          <p:cNvCxnSpPr/>
          <p:nvPr/>
        </p:nvCxnSpPr>
        <p:spPr>
          <a:xfrm>
            <a:off x="3419872" y="2276872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419872" y="278092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267744" y="1628800"/>
            <a:ext cx="2376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644008" y="162880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4860032" y="177281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932040" y="2492896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004048" y="314096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860032" y="3284984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644008" y="3356992"/>
            <a:ext cx="122413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r="9054"/>
          <a:stretch>
            <a:fillRect/>
          </a:stretch>
        </p:blipFill>
        <p:spPr bwMode="auto">
          <a:xfrm>
            <a:off x="0" y="293721"/>
            <a:ext cx="9144000" cy="656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직선 화살표 연결선 78"/>
          <p:cNvCxnSpPr/>
          <p:nvPr/>
        </p:nvCxnSpPr>
        <p:spPr>
          <a:xfrm flipV="1">
            <a:off x="3995936" y="1196752"/>
            <a:ext cx="1296144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139952" y="1916832"/>
            <a:ext cx="122413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211960" y="2852936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4211960" y="3501008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4067944" y="3645024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3923928" y="3645024"/>
            <a:ext cx="1440160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27584" y="3645024"/>
            <a:ext cx="108012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27584" y="3429000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2627784" y="3573016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39</cp:revision>
  <dcterms:created xsi:type="dcterms:W3CDTF">2017-04-20T03:13:27Z</dcterms:created>
  <dcterms:modified xsi:type="dcterms:W3CDTF">2017-04-20T09:24:59Z</dcterms:modified>
</cp:coreProperties>
</file>