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6783BB-C3CC-4BC6-B50E-066C03E1CA22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C822C-085A-4726-94BE-B39BE07B56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0832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3BDD14-28FD-4E49-BA4D-02366523BA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CBFD663-7296-4883-B5C0-1ED3D3F29B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D55F56-4144-462A-B30A-31FFA66FD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C470A-FE80-46B7-B3A0-B4A085F7F248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105B29-CC4A-478B-A979-57B3BAF80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750F48-DDF2-4F2B-91EC-B548C0632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5E08A-4781-4054-BAEC-78574223EB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217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E27FBF-71AC-4716-BDCA-25D270EB2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EF693E6-7474-46AA-818E-E5400CB8F6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F8A230-F7F9-4A16-BE85-1BF8E45DF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C470A-FE80-46B7-B3A0-B4A085F7F248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861B13-A084-4065-874D-130B04462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17062E-59E3-4A0D-8347-0ACAC234A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5E08A-4781-4054-BAEC-78574223EB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374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311BDBB-2EF3-4E8C-BBAE-26D2C15FD7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7E9995A-187B-462A-B9E0-5AFD39C947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1BD616-52B9-4C01-95DE-903B36CE6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C470A-FE80-46B7-B3A0-B4A085F7F248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6F4702-880D-424E-BAC6-4F662EBB3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C46DD6-3CA8-44FE-AB69-1463A9D36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5E08A-4781-4054-BAEC-78574223EB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522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C648E2-C2B1-4552-BCB7-3954AC17C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2BE1F6-461D-46E7-BCFA-3FC365F4B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3553B0-9F4E-4407-B61E-94C288E25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C470A-FE80-46B7-B3A0-B4A085F7F248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47005E-1470-4442-B03C-EE77EEF55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CC926D-16B1-444F-BE21-FFF8AF601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5E08A-4781-4054-BAEC-78574223EBC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B7CCC52-CCE3-46A8-A6C7-48ACB443A88A}"/>
              </a:ext>
            </a:extLst>
          </p:cNvPr>
          <p:cNvSpPr/>
          <p:nvPr userDrawn="1"/>
        </p:nvSpPr>
        <p:spPr>
          <a:xfrm>
            <a:off x="0" y="0"/>
            <a:ext cx="756458" cy="6858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062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EEEC72-18CE-42C7-82DC-273D593BA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FED5A5-6E15-42B6-BA69-CDAE0E6FCD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21ADE7-148E-4D9A-97D3-9ABA47C02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C470A-FE80-46B7-B3A0-B4A085F7F248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D2A18A-44B3-4326-905C-3FB6824EE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09B45B-DDFE-4E05-93A7-F3DE685B3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5E08A-4781-4054-BAEC-78574223EB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804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63C951-135C-4BCA-AACA-054D786B8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B20726-6328-4B71-999F-0CA2D3E160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A9E128D-CCCC-4834-9EE9-BCEFFB4431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C00BD4-9E54-460F-95E0-5E4641383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C470A-FE80-46B7-B3A0-B4A085F7F248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3B6D23-21A1-4234-A897-238CC79B1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39598D-BD3C-470F-91F9-44DB6ED99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5E08A-4781-4054-BAEC-78574223EB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2484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90E005-6A52-44DC-B2FB-20B81CB1E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C68402-7B9D-416F-810E-DF3A8B32B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D68065A-0389-4D08-85D8-EEA5A8F77D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69FCF76-B324-45F4-BC2A-5267C7D969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1F4E8D5-A024-4791-BB64-FACEB58C6F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6BCD323-1326-4610-8C4E-C2FD3C893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C470A-FE80-46B7-B3A0-B4A085F7F248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4DBD79A-4CCB-4B82-B93A-BD5EF7EBF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FBB5BE2-0A22-4378-A857-D1F7BCDB6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5E08A-4781-4054-BAEC-78574223EB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340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E607E5-3E41-40CF-ADE1-1372949B3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EFEFB77-3CDE-4739-80B6-FAB81D70F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C470A-FE80-46B7-B3A0-B4A085F7F248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7A2BB16-28A4-4095-866B-98F98F20B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C3C3789-939A-4390-830C-09EEE1F9F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5E08A-4781-4054-BAEC-78574223EB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147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F419940-0F20-4711-94A3-FB9FD9EE1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C470A-FE80-46B7-B3A0-B4A085F7F248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05C76B-CC47-447E-B660-F4739BC17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8F756C5-4B9B-40A8-A5D9-568957F36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5E08A-4781-4054-BAEC-78574223EB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160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A04C38-CAC5-4D19-ACE4-7356E030B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6B3D5D-88C4-47D9-8785-AF31986CB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55226DD-73F8-4FF4-894D-FD46B944F5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E58468-EB59-467B-B987-EB344B312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C470A-FE80-46B7-B3A0-B4A085F7F248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FA5CF6-74C3-4D4A-AF81-2224607FD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312E94-0802-43D8-97DB-10E5192BB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5E08A-4781-4054-BAEC-78574223EB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294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8F8FAF-3A81-4612-B517-E8C66D7C2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50AE046-F76E-4616-B378-52B09D10CD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8327C9E-4EB3-4C97-A30D-49C68C12D2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C5C5B9-B64D-4989-A647-260567CD5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C470A-FE80-46B7-B3A0-B4A085F7F248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2B64AA-5E57-41D6-90E7-E45807A18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714F1E-D963-441F-BA17-4EE10674E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5E08A-4781-4054-BAEC-78574223EB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410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8B9D8C3-2359-4DA3-AC41-EDF73E5DE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4DF96B-72BD-4738-8662-2733A1461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563AD0-28FB-4447-A5C2-C66A0C5E90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C470A-FE80-46B7-B3A0-B4A085F7F248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9F50D1-4FC9-41EF-BC39-4AE9938092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498E19-909E-470C-BCC0-8ED2E3AA4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5E08A-4781-4054-BAEC-78574223EB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086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CE1DC-8A72-4DAA-9214-A520632C5B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8925"/>
            <a:ext cx="9144000" cy="2387600"/>
          </a:xfrm>
        </p:spPr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Domestic Food Manager</a:t>
            </a:r>
            <a:br>
              <a:rPr lang="en-US" altLang="ko-KR" dirty="0">
                <a:solidFill>
                  <a:srgbClr val="FF000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</a:br>
            <a:r>
              <a:rPr lang="en-US" altLang="ko-KR" sz="18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_</a:t>
            </a:r>
            <a:br>
              <a:rPr lang="en-US" altLang="ko-KR" sz="1800" dirty="0">
                <a:solidFill>
                  <a:srgbClr val="FF000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</a:br>
            <a:r>
              <a:rPr lang="en-US" altLang="ko-KR" sz="2400" dirty="0">
                <a:solidFill>
                  <a:srgbClr val="FF000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Role Presentation</a:t>
            </a:r>
            <a:r>
              <a:rPr lang="en-US" altLang="ko-KR" sz="1800" dirty="0">
                <a:solidFill>
                  <a:srgbClr val="FF000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[DB-</a:t>
            </a:r>
            <a:r>
              <a:rPr lang="en-US" altLang="ko-KR" sz="1800" dirty="0" err="1">
                <a:solidFill>
                  <a:srgbClr val="FF000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MyBatis</a:t>
            </a:r>
            <a:r>
              <a:rPr lang="en-US" altLang="ko-KR" sz="1800" dirty="0">
                <a:solidFill>
                  <a:srgbClr val="FF000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&amp; MySQL]</a:t>
            </a:r>
            <a:endParaRPr lang="ko-KR" altLang="en-US" sz="1800" dirty="0">
              <a:solidFill>
                <a:srgbClr val="FF0000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2D6A4AC-237D-4748-B3EC-3C0BE999B7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41621" y="6227792"/>
            <a:ext cx="1993783" cy="416289"/>
          </a:xfrm>
        </p:spPr>
        <p:txBody>
          <a:bodyPr>
            <a:normAutofit/>
          </a:bodyPr>
          <a:lstStyle/>
          <a:p>
            <a:r>
              <a:rPr lang="en-US" altLang="ko-KR" sz="1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Produced by Mun</a:t>
            </a:r>
            <a:endParaRPr lang="ko-KR" altLang="en-US" sz="1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E5CD8C1F-BFF5-420B-9C57-1748D2878E0A}"/>
              </a:ext>
            </a:extLst>
          </p:cNvPr>
          <p:cNvSpPr/>
          <p:nvPr/>
        </p:nvSpPr>
        <p:spPr>
          <a:xfrm>
            <a:off x="436228" y="238297"/>
            <a:ext cx="419448" cy="41944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C27D503A-2329-4CE4-8E77-8EC4EC0113C5}"/>
              </a:ext>
            </a:extLst>
          </p:cNvPr>
          <p:cNvSpPr/>
          <p:nvPr/>
        </p:nvSpPr>
        <p:spPr>
          <a:xfrm>
            <a:off x="436228" y="6200254"/>
            <a:ext cx="419448" cy="41944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5B83708-FF68-4A07-BB3B-447A725B07AA}"/>
              </a:ext>
            </a:extLst>
          </p:cNvPr>
          <p:cNvCxnSpPr>
            <a:stCxn id="6" idx="4"/>
            <a:endCxn id="7" idx="0"/>
          </p:cNvCxnSpPr>
          <p:nvPr/>
        </p:nvCxnSpPr>
        <p:spPr>
          <a:xfrm>
            <a:off x="645952" y="657745"/>
            <a:ext cx="0" cy="554250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5391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8B1ABD8-2197-4492-BF2F-4D81CC4DE1D1}"/>
              </a:ext>
            </a:extLst>
          </p:cNvPr>
          <p:cNvSpPr/>
          <p:nvPr/>
        </p:nvSpPr>
        <p:spPr>
          <a:xfrm>
            <a:off x="704675" y="1174459"/>
            <a:ext cx="6920917" cy="10066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720AC1-B95C-4C1B-BA95-B2198768842D}"/>
              </a:ext>
            </a:extLst>
          </p:cNvPr>
          <p:cNvSpPr txBox="1"/>
          <p:nvPr/>
        </p:nvSpPr>
        <p:spPr>
          <a:xfrm>
            <a:off x="956345" y="178515"/>
            <a:ext cx="16273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rgbClr val="FF000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Chart</a:t>
            </a:r>
            <a:endParaRPr lang="ko-KR" altLang="en-US" sz="4400" dirty="0">
              <a:solidFill>
                <a:srgbClr val="FF0000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36AC03B-A83F-4347-B9DD-75CFE36BDA2E}"/>
              </a:ext>
            </a:extLst>
          </p:cNvPr>
          <p:cNvSpPr/>
          <p:nvPr/>
        </p:nvSpPr>
        <p:spPr>
          <a:xfrm>
            <a:off x="1249960" y="2383398"/>
            <a:ext cx="2139192" cy="84728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57150">
            <a:solidFill>
              <a:srgbClr val="FF0000"/>
            </a:solidFill>
          </a:ln>
          <a:effectLst>
            <a:innerShdw blurRad="127000">
              <a:srgbClr val="FF0000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FF000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Role Outline</a:t>
            </a:r>
            <a:endParaRPr lang="ko-KR" altLang="en-US" sz="2000" dirty="0">
              <a:solidFill>
                <a:srgbClr val="FF0000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ED728F4-6F53-42B2-B900-3DB9EEB21820}"/>
              </a:ext>
            </a:extLst>
          </p:cNvPr>
          <p:cNvSpPr/>
          <p:nvPr/>
        </p:nvSpPr>
        <p:spPr>
          <a:xfrm>
            <a:off x="3956808" y="3114413"/>
            <a:ext cx="2139192" cy="84728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57150">
            <a:solidFill>
              <a:srgbClr val="FF0000"/>
            </a:solidFill>
          </a:ln>
          <a:effectLst>
            <a:innerShdw blurRad="127000">
              <a:srgbClr val="FF0000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FF000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E-R Diagram</a:t>
            </a:r>
            <a:endParaRPr lang="ko-KR" altLang="en-US" sz="2000" dirty="0">
              <a:solidFill>
                <a:srgbClr val="FF0000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8D5499AD-61C2-4175-8C3F-4FA7714E2EEA}"/>
              </a:ext>
            </a:extLst>
          </p:cNvPr>
          <p:cNvSpPr/>
          <p:nvPr/>
        </p:nvSpPr>
        <p:spPr>
          <a:xfrm>
            <a:off x="6663656" y="3833771"/>
            <a:ext cx="2139192" cy="84728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57150">
            <a:solidFill>
              <a:srgbClr val="FF0000"/>
            </a:solidFill>
          </a:ln>
          <a:effectLst>
            <a:innerShdw blurRad="127000">
              <a:srgbClr val="FF0000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FF000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Study [</a:t>
            </a:r>
            <a:r>
              <a:rPr lang="en-US" altLang="ko-KR" sz="2000" dirty="0" err="1">
                <a:solidFill>
                  <a:srgbClr val="FF000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MyBatis</a:t>
            </a:r>
            <a:r>
              <a:rPr lang="en-US" altLang="ko-KR" sz="2000" dirty="0">
                <a:solidFill>
                  <a:srgbClr val="FF000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]</a:t>
            </a:r>
            <a:endParaRPr lang="ko-KR" altLang="en-US" sz="2000" dirty="0">
              <a:solidFill>
                <a:srgbClr val="FF0000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4CABF37-2C90-4F67-85B7-9EFFC288FB79}"/>
              </a:ext>
            </a:extLst>
          </p:cNvPr>
          <p:cNvSpPr/>
          <p:nvPr/>
        </p:nvSpPr>
        <p:spPr>
          <a:xfrm>
            <a:off x="9370504" y="4564786"/>
            <a:ext cx="2139192" cy="84728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57150">
            <a:solidFill>
              <a:srgbClr val="FF0000"/>
            </a:solidFill>
          </a:ln>
          <a:effectLst>
            <a:innerShdw blurRad="127000">
              <a:srgbClr val="FF0000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FF000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Schedule</a:t>
            </a:r>
            <a:endParaRPr lang="ko-KR" altLang="en-US" sz="2000" dirty="0">
              <a:solidFill>
                <a:srgbClr val="FF0000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1065B55-BA9F-408E-9DFB-254961DC987B}"/>
              </a:ext>
            </a:extLst>
          </p:cNvPr>
          <p:cNvCxnSpPr>
            <a:cxnSpLocks/>
          </p:cNvCxnSpPr>
          <p:nvPr/>
        </p:nvCxnSpPr>
        <p:spPr>
          <a:xfrm>
            <a:off x="3389152" y="2383398"/>
            <a:ext cx="567656" cy="73101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DCF54D2-B711-4D66-9DB9-2A8D9E60F733}"/>
              </a:ext>
            </a:extLst>
          </p:cNvPr>
          <p:cNvCxnSpPr>
            <a:cxnSpLocks/>
          </p:cNvCxnSpPr>
          <p:nvPr/>
        </p:nvCxnSpPr>
        <p:spPr>
          <a:xfrm>
            <a:off x="3389152" y="3230686"/>
            <a:ext cx="567656" cy="73101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BB008B4-9E65-41C7-85B9-2A964CDA7785}"/>
              </a:ext>
            </a:extLst>
          </p:cNvPr>
          <p:cNvCxnSpPr>
            <a:cxnSpLocks/>
          </p:cNvCxnSpPr>
          <p:nvPr/>
        </p:nvCxnSpPr>
        <p:spPr>
          <a:xfrm>
            <a:off x="6096000" y="3114413"/>
            <a:ext cx="567656" cy="73101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CCCA0C80-CE86-4091-A95E-DF51FF53EB57}"/>
              </a:ext>
            </a:extLst>
          </p:cNvPr>
          <p:cNvCxnSpPr>
            <a:cxnSpLocks/>
          </p:cNvCxnSpPr>
          <p:nvPr/>
        </p:nvCxnSpPr>
        <p:spPr>
          <a:xfrm>
            <a:off x="6096000" y="3961701"/>
            <a:ext cx="567656" cy="73101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3F7AB92-A663-4175-9BE4-DC64EB4B3CFE}"/>
              </a:ext>
            </a:extLst>
          </p:cNvPr>
          <p:cNvCxnSpPr>
            <a:cxnSpLocks/>
          </p:cNvCxnSpPr>
          <p:nvPr/>
        </p:nvCxnSpPr>
        <p:spPr>
          <a:xfrm>
            <a:off x="8802848" y="3833771"/>
            <a:ext cx="567656" cy="73101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4E1E222-253F-4E3F-AF36-476EE2E2C444}"/>
              </a:ext>
            </a:extLst>
          </p:cNvPr>
          <p:cNvCxnSpPr>
            <a:cxnSpLocks/>
          </p:cNvCxnSpPr>
          <p:nvPr/>
        </p:nvCxnSpPr>
        <p:spPr>
          <a:xfrm>
            <a:off x="8802848" y="4681059"/>
            <a:ext cx="567656" cy="73101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9704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439E697-19A1-4852-97EC-2810CC2D2158}"/>
              </a:ext>
            </a:extLst>
          </p:cNvPr>
          <p:cNvSpPr/>
          <p:nvPr/>
        </p:nvSpPr>
        <p:spPr>
          <a:xfrm>
            <a:off x="704675" y="1174459"/>
            <a:ext cx="6920917" cy="10066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4A7382-75BF-4DFE-A248-FE14FB329528}"/>
              </a:ext>
            </a:extLst>
          </p:cNvPr>
          <p:cNvSpPr txBox="1"/>
          <p:nvPr/>
        </p:nvSpPr>
        <p:spPr>
          <a:xfrm>
            <a:off x="956345" y="178515"/>
            <a:ext cx="334418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rgbClr val="FF000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Role Outline.</a:t>
            </a:r>
            <a:endParaRPr lang="ko-KR" altLang="en-US" sz="4400" dirty="0">
              <a:solidFill>
                <a:srgbClr val="FF0000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5FA26743-61F2-4B7A-856E-61414659B24A}"/>
              </a:ext>
            </a:extLst>
          </p:cNvPr>
          <p:cNvSpPr/>
          <p:nvPr/>
        </p:nvSpPr>
        <p:spPr>
          <a:xfrm>
            <a:off x="176170" y="411062"/>
            <a:ext cx="192946" cy="192946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F457EEE-DAF1-4F1C-9360-9BEBBB6EF949}"/>
              </a:ext>
            </a:extLst>
          </p:cNvPr>
          <p:cNvSpPr/>
          <p:nvPr/>
        </p:nvSpPr>
        <p:spPr>
          <a:xfrm>
            <a:off x="176170" y="851483"/>
            <a:ext cx="192946" cy="19294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DD72DCA-82B1-473E-8C43-E66522A8B172}"/>
              </a:ext>
            </a:extLst>
          </p:cNvPr>
          <p:cNvSpPr/>
          <p:nvPr/>
        </p:nvSpPr>
        <p:spPr>
          <a:xfrm>
            <a:off x="176170" y="1302391"/>
            <a:ext cx="192946" cy="19294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C332961-87D5-4D3E-8C98-2D0F5F2C9F03}"/>
              </a:ext>
            </a:extLst>
          </p:cNvPr>
          <p:cNvSpPr/>
          <p:nvPr/>
        </p:nvSpPr>
        <p:spPr>
          <a:xfrm>
            <a:off x="176170" y="1753299"/>
            <a:ext cx="192946" cy="19294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7F12F2-418B-4C38-B9C6-7281291DBD89}"/>
              </a:ext>
            </a:extLst>
          </p:cNvPr>
          <p:cNvSpPr txBox="1"/>
          <p:nvPr/>
        </p:nvSpPr>
        <p:spPr>
          <a:xfrm>
            <a:off x="2481869" y="2426024"/>
            <a:ext cx="72282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“Design Data Base using </a:t>
            </a:r>
            <a:r>
              <a:rPr lang="en-US" altLang="ko-KR" sz="2800" dirty="0" err="1">
                <a:solidFill>
                  <a:srgbClr val="FF0000"/>
                </a:solidFill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MyBatis</a:t>
            </a:r>
            <a:r>
              <a:rPr lang="en-US" altLang="ko-KR" sz="2800" dirty="0">
                <a:solidFill>
                  <a:srgbClr val="FF0000"/>
                </a:solidFill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 &amp; MySQL”</a:t>
            </a:r>
            <a:endParaRPr lang="ko-KR" altLang="en-US" sz="2800" dirty="0">
              <a:solidFill>
                <a:srgbClr val="FF0000"/>
              </a:solidFill>
              <a:latin typeface="08서울한강체 L" panose="02020603020101020101" pitchFamily="18" charset="-127"/>
              <a:ea typeface="08서울한강체 L" panose="02020603020101020101" pitchFamily="18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CC1025E-B08E-4D08-B978-F667D74195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333" b="90000" l="10000" r="90000">
                        <a14:foregroundMark x1="31750" y1="7667" x2="31750" y2="7667"/>
                        <a14:foregroundMark x1="40000" y1="2333" x2="40000" y2="2333"/>
                        <a14:foregroundMark x1="63000" y1="19667" x2="63000" y2="19667"/>
                        <a14:foregroundMark x1="44250" y1="67333" x2="44250" y2="67333"/>
                        <a14:foregroundMark x1="34500" y1="73333" x2="34500" y2="73333"/>
                        <a14:foregroundMark x1="26750" y1="73000" x2="26750" y2="73000"/>
                        <a14:foregroundMark x1="56250" y1="69000" x2="56250" y2="69000"/>
                        <a14:foregroundMark x1="66000" y1="68000" x2="66000" y2="68000"/>
                        <a14:foregroundMark x1="73000" y1="68667" x2="73000" y2="68667"/>
                        <a14:foregroundMark x1="73500" y1="62667" x2="73500" y2="62667"/>
                        <a14:foregroundMark x1="78500" y1="69667" x2="78500" y2="69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919" y="3393216"/>
            <a:ext cx="1507222" cy="113041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D17DD5A-8963-407E-B0F0-D88181D2D9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7859" y="3393216"/>
            <a:ext cx="1457191" cy="75166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41BE128-E988-4F55-A105-EB9FD9CB451E}"/>
              </a:ext>
            </a:extLst>
          </p:cNvPr>
          <p:cNvSpPr txBox="1"/>
          <p:nvPr/>
        </p:nvSpPr>
        <p:spPr>
          <a:xfrm>
            <a:off x="6871630" y="4561390"/>
            <a:ext cx="19896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Implementation DB </a:t>
            </a:r>
          </a:p>
          <a:p>
            <a:pPr algn="ctr"/>
            <a:r>
              <a:rPr lang="en-US" altLang="ko-KR" sz="1600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(Written Query)</a:t>
            </a:r>
            <a:endParaRPr lang="ko-KR" altLang="en-US" sz="1600" dirty="0">
              <a:latin typeface="08서울한강체 L" panose="02020603020101020101" pitchFamily="18" charset="-127"/>
              <a:ea typeface="08서울한강체 L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8F3761-79F1-4FEE-A1CB-83F2A0F435DD}"/>
              </a:ext>
            </a:extLst>
          </p:cNvPr>
          <p:cNvSpPr txBox="1"/>
          <p:nvPr/>
        </p:nvSpPr>
        <p:spPr>
          <a:xfrm>
            <a:off x="3215137" y="4561390"/>
            <a:ext cx="21707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Connection </a:t>
            </a:r>
          </a:p>
          <a:p>
            <a:pPr algn="ctr"/>
            <a:r>
              <a:rPr lang="en-US" altLang="ko-KR" sz="1600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between Spring &amp; DB</a:t>
            </a:r>
            <a:endParaRPr lang="ko-KR" altLang="en-US" sz="1600" dirty="0">
              <a:latin typeface="08서울한강체 L" panose="02020603020101020101" pitchFamily="18" charset="-127"/>
              <a:ea typeface="08서울한강체 L" panose="020206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536F302-923E-4B24-ABC2-673B7A86C8D0}"/>
              </a:ext>
            </a:extLst>
          </p:cNvPr>
          <p:cNvSpPr txBox="1"/>
          <p:nvPr/>
        </p:nvSpPr>
        <p:spPr>
          <a:xfrm>
            <a:off x="5828138" y="3532695"/>
            <a:ext cx="5357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X</a:t>
            </a:r>
            <a:endParaRPr lang="ko-KR" altLang="en-US" sz="4000" dirty="0">
              <a:solidFill>
                <a:srgbClr val="FF0000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E8A1F16-FB3E-4067-B6AA-1E401F4E54CD}"/>
              </a:ext>
            </a:extLst>
          </p:cNvPr>
          <p:cNvSpPr/>
          <p:nvPr/>
        </p:nvSpPr>
        <p:spPr>
          <a:xfrm flipV="1">
            <a:off x="3453941" y="4533914"/>
            <a:ext cx="1693178" cy="28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CBDFAE6-2C34-493F-9B22-2F6CDF6F3F57}"/>
              </a:ext>
            </a:extLst>
          </p:cNvPr>
          <p:cNvSpPr/>
          <p:nvPr/>
        </p:nvSpPr>
        <p:spPr>
          <a:xfrm flipV="1">
            <a:off x="7019864" y="4523632"/>
            <a:ext cx="1693178" cy="28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8649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439E697-19A1-4852-97EC-2810CC2D2158}"/>
              </a:ext>
            </a:extLst>
          </p:cNvPr>
          <p:cNvSpPr/>
          <p:nvPr/>
        </p:nvSpPr>
        <p:spPr>
          <a:xfrm>
            <a:off x="704675" y="1174459"/>
            <a:ext cx="6920917" cy="10066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4A7382-75BF-4DFE-A248-FE14FB329528}"/>
              </a:ext>
            </a:extLst>
          </p:cNvPr>
          <p:cNvSpPr txBox="1"/>
          <p:nvPr/>
        </p:nvSpPr>
        <p:spPr>
          <a:xfrm>
            <a:off x="956345" y="178515"/>
            <a:ext cx="33409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rgbClr val="FF000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E-R Diagram</a:t>
            </a:r>
            <a:endParaRPr lang="ko-KR" altLang="en-US" sz="4400" dirty="0">
              <a:solidFill>
                <a:srgbClr val="FF0000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5FA26743-61F2-4B7A-856E-61414659B24A}"/>
              </a:ext>
            </a:extLst>
          </p:cNvPr>
          <p:cNvSpPr/>
          <p:nvPr/>
        </p:nvSpPr>
        <p:spPr>
          <a:xfrm>
            <a:off x="176170" y="411062"/>
            <a:ext cx="192946" cy="19294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F457EEE-DAF1-4F1C-9360-9BEBBB6EF949}"/>
              </a:ext>
            </a:extLst>
          </p:cNvPr>
          <p:cNvSpPr/>
          <p:nvPr/>
        </p:nvSpPr>
        <p:spPr>
          <a:xfrm>
            <a:off x="176170" y="851483"/>
            <a:ext cx="192946" cy="192946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DD72DCA-82B1-473E-8C43-E66522A8B172}"/>
              </a:ext>
            </a:extLst>
          </p:cNvPr>
          <p:cNvSpPr/>
          <p:nvPr/>
        </p:nvSpPr>
        <p:spPr>
          <a:xfrm>
            <a:off x="176170" y="1302391"/>
            <a:ext cx="192946" cy="19294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C332961-87D5-4D3E-8C98-2D0F5F2C9F03}"/>
              </a:ext>
            </a:extLst>
          </p:cNvPr>
          <p:cNvSpPr/>
          <p:nvPr/>
        </p:nvSpPr>
        <p:spPr>
          <a:xfrm>
            <a:off x="176170" y="1753299"/>
            <a:ext cx="192946" cy="19294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5F0CE30-B3C7-4549-B7CC-6FF7A7D757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116" y="1849772"/>
            <a:ext cx="9857767" cy="4267288"/>
          </a:xfrm>
          <a:prstGeom prst="rect">
            <a:avLst/>
          </a:prstGeom>
          <a:effectLst>
            <a:innerShdw blurRad="165100">
              <a:srgbClr val="FF0000">
                <a:alpha val="5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138182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439E697-19A1-4852-97EC-2810CC2D2158}"/>
              </a:ext>
            </a:extLst>
          </p:cNvPr>
          <p:cNvSpPr/>
          <p:nvPr/>
        </p:nvSpPr>
        <p:spPr>
          <a:xfrm>
            <a:off x="704675" y="1174459"/>
            <a:ext cx="6920917" cy="10066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4A7382-75BF-4DFE-A248-FE14FB329528}"/>
              </a:ext>
            </a:extLst>
          </p:cNvPr>
          <p:cNvSpPr txBox="1"/>
          <p:nvPr/>
        </p:nvSpPr>
        <p:spPr>
          <a:xfrm>
            <a:off x="956345" y="178515"/>
            <a:ext cx="390203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rgbClr val="FF000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Study </a:t>
            </a:r>
            <a:r>
              <a:rPr lang="en-US" altLang="ko-KR" sz="4400" dirty="0" err="1">
                <a:solidFill>
                  <a:srgbClr val="FF000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MyBatis</a:t>
            </a:r>
            <a:endParaRPr lang="ko-KR" altLang="en-US" sz="4400" dirty="0">
              <a:solidFill>
                <a:srgbClr val="FF0000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5FA26743-61F2-4B7A-856E-61414659B24A}"/>
              </a:ext>
            </a:extLst>
          </p:cNvPr>
          <p:cNvSpPr/>
          <p:nvPr/>
        </p:nvSpPr>
        <p:spPr>
          <a:xfrm>
            <a:off x="176170" y="411062"/>
            <a:ext cx="192946" cy="19294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F457EEE-DAF1-4F1C-9360-9BEBBB6EF949}"/>
              </a:ext>
            </a:extLst>
          </p:cNvPr>
          <p:cNvSpPr/>
          <p:nvPr/>
        </p:nvSpPr>
        <p:spPr>
          <a:xfrm>
            <a:off x="176170" y="851483"/>
            <a:ext cx="192946" cy="19294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DD72DCA-82B1-473E-8C43-E66522A8B172}"/>
              </a:ext>
            </a:extLst>
          </p:cNvPr>
          <p:cNvSpPr/>
          <p:nvPr/>
        </p:nvSpPr>
        <p:spPr>
          <a:xfrm>
            <a:off x="176170" y="1302391"/>
            <a:ext cx="192946" cy="192946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C332961-87D5-4D3E-8C98-2D0F5F2C9F03}"/>
              </a:ext>
            </a:extLst>
          </p:cNvPr>
          <p:cNvSpPr/>
          <p:nvPr/>
        </p:nvSpPr>
        <p:spPr>
          <a:xfrm>
            <a:off x="176170" y="1753299"/>
            <a:ext cx="192946" cy="19294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555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439E697-19A1-4852-97EC-2810CC2D2158}"/>
              </a:ext>
            </a:extLst>
          </p:cNvPr>
          <p:cNvSpPr/>
          <p:nvPr/>
        </p:nvSpPr>
        <p:spPr>
          <a:xfrm>
            <a:off x="704675" y="1174459"/>
            <a:ext cx="6920917" cy="10066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4A7382-75BF-4DFE-A248-FE14FB329528}"/>
              </a:ext>
            </a:extLst>
          </p:cNvPr>
          <p:cNvSpPr txBox="1"/>
          <p:nvPr/>
        </p:nvSpPr>
        <p:spPr>
          <a:xfrm>
            <a:off x="956345" y="178515"/>
            <a:ext cx="24144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rgbClr val="FF000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Schedule</a:t>
            </a:r>
            <a:endParaRPr lang="ko-KR" altLang="en-US" sz="4400" dirty="0">
              <a:solidFill>
                <a:srgbClr val="FF0000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5FA26743-61F2-4B7A-856E-61414659B24A}"/>
              </a:ext>
            </a:extLst>
          </p:cNvPr>
          <p:cNvSpPr/>
          <p:nvPr/>
        </p:nvSpPr>
        <p:spPr>
          <a:xfrm>
            <a:off x="176170" y="411062"/>
            <a:ext cx="192946" cy="19294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F457EEE-DAF1-4F1C-9360-9BEBBB6EF949}"/>
              </a:ext>
            </a:extLst>
          </p:cNvPr>
          <p:cNvSpPr/>
          <p:nvPr/>
        </p:nvSpPr>
        <p:spPr>
          <a:xfrm>
            <a:off x="176170" y="851483"/>
            <a:ext cx="192946" cy="19294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DD72DCA-82B1-473E-8C43-E66522A8B172}"/>
              </a:ext>
            </a:extLst>
          </p:cNvPr>
          <p:cNvSpPr/>
          <p:nvPr/>
        </p:nvSpPr>
        <p:spPr>
          <a:xfrm>
            <a:off x="176170" y="1302391"/>
            <a:ext cx="192946" cy="19294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C332961-87D5-4D3E-8C98-2D0F5F2C9F03}"/>
              </a:ext>
            </a:extLst>
          </p:cNvPr>
          <p:cNvSpPr/>
          <p:nvPr/>
        </p:nvSpPr>
        <p:spPr>
          <a:xfrm>
            <a:off x="176170" y="1753299"/>
            <a:ext cx="192946" cy="192946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627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CE1DC-8A72-4DAA-9214-A520632C5B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8750" y="2235200"/>
            <a:ext cx="9144000" cy="2387600"/>
          </a:xfrm>
        </p:spPr>
        <p:txBody>
          <a:bodyPr anchor="ctr">
            <a:normAutofit/>
          </a:bodyPr>
          <a:lstStyle/>
          <a:p>
            <a:r>
              <a:rPr lang="en-US" altLang="ko-KR" sz="8000" dirty="0">
                <a:solidFill>
                  <a:srgbClr val="FF000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Get Feedback</a:t>
            </a:r>
            <a:endParaRPr lang="ko-KR" altLang="en-US" sz="8000" dirty="0">
              <a:solidFill>
                <a:srgbClr val="FF0000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41A4BD6-09D0-4BF1-8B1D-C07E3C8E0366}"/>
              </a:ext>
            </a:extLst>
          </p:cNvPr>
          <p:cNvSpPr/>
          <p:nvPr/>
        </p:nvSpPr>
        <p:spPr>
          <a:xfrm>
            <a:off x="11126599" y="213919"/>
            <a:ext cx="419448" cy="41944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E2441A0-596F-48A3-8F42-2B0D3D472B97}"/>
              </a:ext>
            </a:extLst>
          </p:cNvPr>
          <p:cNvSpPr/>
          <p:nvPr/>
        </p:nvSpPr>
        <p:spPr>
          <a:xfrm>
            <a:off x="11126599" y="6175876"/>
            <a:ext cx="419448" cy="41944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D95FDDA-E2E9-43DD-AA2F-8DD7ADC82669}"/>
              </a:ext>
            </a:extLst>
          </p:cNvPr>
          <p:cNvCxnSpPr>
            <a:stCxn id="8" idx="4"/>
            <a:endCxn id="9" idx="0"/>
          </p:cNvCxnSpPr>
          <p:nvPr/>
        </p:nvCxnSpPr>
        <p:spPr>
          <a:xfrm>
            <a:off x="11336323" y="633367"/>
            <a:ext cx="0" cy="554250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0795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47</Words>
  <Application>Microsoft Office PowerPoint</Application>
  <PresentationFormat>와이드스크린</PresentationFormat>
  <Paragraphs>18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08서울한강체 L</vt:lpstr>
      <vt:lpstr>맑은 고딕</vt:lpstr>
      <vt:lpstr>배달의민족 한나체 Pro</vt:lpstr>
      <vt:lpstr>Arial</vt:lpstr>
      <vt:lpstr>Office 테마</vt:lpstr>
      <vt:lpstr>Domestic Food Manager _ Role Presentation [DB-MyBatis &amp; MySQL]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Get Feedback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Domestic Food Manager _ Role Presentation [DB-MyBatis &amp; MySQL]</dc:title>
  <dc:creator>MUN GITAE</dc:creator>
  <cp:lastModifiedBy>MUN GITAE</cp:lastModifiedBy>
  <cp:revision>4</cp:revision>
  <dcterms:created xsi:type="dcterms:W3CDTF">2019-05-14T09:28:59Z</dcterms:created>
  <dcterms:modified xsi:type="dcterms:W3CDTF">2019-05-14T09:52:08Z</dcterms:modified>
</cp:coreProperties>
</file>