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2DD03-02E3-4DC5-AE9D-B958EE54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61D3EA-4A99-4621-BFF2-721BAB5A8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7FB1-BDE2-4505-8AC6-AF99400F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22CB3-B673-4604-ADF5-58F20123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7D0CD-33A7-4EC8-99F3-FCF0AD55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4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C366-5662-462E-8227-C32468C8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F9CEE2-F8B6-472C-9375-67CF6793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969D2-2D0D-47AE-8D26-9155BEB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7B208-AC40-4D60-B998-CFCA71E8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6A88B-64E9-4111-B222-B1ECD108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7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9C704-0C91-4A56-BE00-8D43272C8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29A137-346C-498E-8061-A587DF5F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04FD5-F588-4CE7-A5F2-9449CF4D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6737-2B08-41DA-855E-F440139D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40D1C-C418-45C2-A2D3-17825001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9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5D04-97DF-4C44-94E7-A69AD1C5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0780B-11EB-48BA-A1F7-7C47C227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A1983-F875-4DBA-9D3C-98B4AFB6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1F406-6A84-47D2-A706-66C7213F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2862C-3D7C-411D-A2F6-AD337C36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A00A2-D688-4627-9097-ADA685D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532F8-900E-40E0-876B-031920EA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300E5-180F-4088-8664-A7E825C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347CA-E6C1-46B7-8A14-71419079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11E63-F34E-4620-B4C7-7723D5D3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8650B-C918-4C26-A3AA-BFE97F51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A5EDE-7A1C-4CA1-9AD4-793C261C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CD0F0-050B-47E4-AC06-0C78D3DEF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FC96C-A5F0-4B49-88D6-364A9E18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330E-976F-43A0-A640-E6709E41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21B6E-AC53-4AA1-84B6-17B0A2F9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3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34151-0781-407A-9CE3-878EAA42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26C400-2A0B-44B0-B72E-C27529B9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6B4E8-E62C-4C23-9284-7CE93F7C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FA5D1C-228C-4006-9BCD-4A9434D0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818FC4-1AB1-4D94-AE3F-91A90C717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B8E8D2-EE0E-46E5-83E6-B8340761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5A94C0-A6F0-440A-A9C7-11E9D98E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F0496-0C8A-4FA4-B287-6BE4C0B6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F2495-50EA-47BF-852C-F7962104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B62873-BAD0-4022-BA56-06E6056A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C771E7-F61B-43C5-8A67-802478ED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94F30-0AF6-4FAF-901E-B0E865F9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1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5F6A3-F6E3-40F1-B460-854CD425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B6060-FF20-4E78-9A74-0452E9D6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E07EB-C4E4-4FC4-94BB-E5D02A19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2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A584-2D4F-4C49-B9CB-46F35C97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C33BC-DBFA-43A0-8312-E45E7EDE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75290-D806-4995-80B7-61801BB41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9D242-FDCD-4DD1-86F5-26A5A6F7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EFC42-D9EF-46DC-8E21-D9FA171C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50EAD-65A8-4C89-93DA-9A83E7B0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7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D7A4E-0F57-460E-8077-913BC8FA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4E33E-6E56-4C37-BAA4-6C34B0C4E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F6AF4-2DB2-496E-AFE2-7644D32B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B5BDC-933A-4DD9-841D-3F645598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7E335-A1F1-46B1-884B-61C6AFB1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1337E-EE9F-47C8-A752-BF918783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5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771B62-CD94-434A-A0D4-6E690ADA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0BE65-FEE9-4B4B-B76D-669998B0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DF62D-1A25-4733-8782-BFF8BFE5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84F3-4252-4F78-BF0D-961C3F5B564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5C3B8-4B18-4D89-8B97-DB41DCE0B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9332F-E626-4FA3-B904-B15B0E6A1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6BFE-79FE-461F-8BA8-8A0D6C232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9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5FB686A-5A40-42A7-84EC-1B4BBEE52607}"/>
              </a:ext>
            </a:extLst>
          </p:cNvPr>
          <p:cNvGrpSpPr/>
          <p:nvPr/>
        </p:nvGrpSpPr>
        <p:grpSpPr>
          <a:xfrm>
            <a:off x="280737" y="1251284"/>
            <a:ext cx="11325727" cy="4908883"/>
            <a:chOff x="280737" y="1251284"/>
            <a:chExt cx="11325727" cy="49088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999049-5D0E-4334-A5B6-5C62505E4A9E}"/>
                </a:ext>
              </a:extLst>
            </p:cNvPr>
            <p:cNvSpPr/>
            <p:nvPr/>
          </p:nvSpPr>
          <p:spPr>
            <a:xfrm>
              <a:off x="280737" y="2662990"/>
              <a:ext cx="2646947" cy="14277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Application</a:t>
              </a:r>
            </a:p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(Business Logic)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E614B32-5A06-439A-AA3F-A79AF2C9E209}"/>
                </a:ext>
              </a:extLst>
            </p:cNvPr>
            <p:cNvSpPr/>
            <p:nvPr/>
          </p:nvSpPr>
          <p:spPr>
            <a:xfrm>
              <a:off x="3938338" y="1259305"/>
              <a:ext cx="3328736" cy="44115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Mapper Interface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19BBED-AC75-4805-A20F-A50AA742EB90}"/>
                </a:ext>
              </a:extLst>
            </p:cNvPr>
            <p:cNvSpPr/>
            <p:nvPr/>
          </p:nvSpPr>
          <p:spPr>
            <a:xfrm>
              <a:off x="3938338" y="1708484"/>
              <a:ext cx="3328736" cy="105075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Room find (String id)</a:t>
              </a:r>
            </a:p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Void create (Room room)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3BAD78-A3AA-4058-B314-4C0A886480EC}"/>
                </a:ext>
              </a:extLst>
            </p:cNvPr>
            <p:cNvSpPr/>
            <p:nvPr/>
          </p:nvSpPr>
          <p:spPr>
            <a:xfrm>
              <a:off x="8277728" y="1251284"/>
              <a:ext cx="3328736" cy="44115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Mapping file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86F9C7-FB43-41C4-9E1B-0A09E7D51136}"/>
                </a:ext>
              </a:extLst>
            </p:cNvPr>
            <p:cNvSpPr/>
            <p:nvPr/>
          </p:nvSpPr>
          <p:spPr>
            <a:xfrm>
              <a:off x="8277728" y="1700463"/>
              <a:ext cx="3328736" cy="105075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&lt;select id=“find”&gt;</a:t>
              </a:r>
            </a:p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&lt;insert id=“create”&gt;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5691CE-AC7D-4361-81B0-F7885DAF7804}"/>
                </a:ext>
              </a:extLst>
            </p:cNvPr>
            <p:cNvSpPr/>
            <p:nvPr/>
          </p:nvSpPr>
          <p:spPr>
            <a:xfrm>
              <a:off x="3938338" y="3649580"/>
              <a:ext cx="3328736" cy="44115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Mapper Interface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3AD40C-B620-48E1-A94C-8984FC0EAF43}"/>
                </a:ext>
              </a:extLst>
            </p:cNvPr>
            <p:cNvSpPr/>
            <p:nvPr/>
          </p:nvSpPr>
          <p:spPr>
            <a:xfrm>
              <a:off x="3938338" y="4098758"/>
              <a:ext cx="3328736" cy="206140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@Select(“SELECT … ”)</a:t>
              </a:r>
            </a:p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Room find (String id)</a:t>
              </a:r>
            </a:p>
            <a:p>
              <a:pPr algn="ctr"/>
              <a:endParaRPr lang="en-US" altLang="ko-KR" sz="20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@Insert(“INSERT …”)</a:t>
              </a:r>
            </a:p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Void create (Room room)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1" name="말풍선: 모서리가 둥근 사각형 10">
              <a:extLst>
                <a:ext uri="{FF2B5EF4-FFF2-40B4-BE49-F238E27FC236}">
                  <a16:creationId xmlns:a16="http://schemas.microsoft.com/office/drawing/2014/main" id="{1BFAD3B7-69EC-497D-82AD-FA855FECA43B}"/>
                </a:ext>
              </a:extLst>
            </p:cNvPr>
            <p:cNvSpPr/>
            <p:nvPr/>
          </p:nvSpPr>
          <p:spPr>
            <a:xfrm>
              <a:off x="8101265" y="3898232"/>
              <a:ext cx="2053388" cy="1147011"/>
            </a:xfrm>
            <a:prstGeom prst="wedgeRoundRectCallout">
              <a:avLst>
                <a:gd name="adj1" fmla="val -79427"/>
                <a:gd name="adj2" fmla="val 52710"/>
                <a:gd name="adj3" fmla="val 16667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F0"/>
                  </a:solidFill>
                </a:rPr>
                <a:t>SQL </a:t>
              </a:r>
              <a:r>
                <a:rPr lang="ko-KR" altLang="en-US" dirty="0">
                  <a:solidFill>
                    <a:srgbClr val="00B0F0"/>
                  </a:solidFill>
                </a:rPr>
                <a:t>지정이 간단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2BF6A96-FB6C-4349-8504-EFF2DC6A6514}"/>
                </a:ext>
              </a:extLst>
            </p:cNvPr>
            <p:cNvCxnSpPr>
              <a:stCxn id="4" idx="0"/>
              <a:endCxn id="6" idx="1"/>
            </p:cNvCxnSpPr>
            <p:nvPr/>
          </p:nvCxnSpPr>
          <p:spPr>
            <a:xfrm flipV="1">
              <a:off x="1604211" y="2233863"/>
              <a:ext cx="2334127" cy="42912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0F6D76-9308-4BBD-93F1-ED07A6E53137}"/>
                </a:ext>
              </a:extLst>
            </p:cNvPr>
            <p:cNvCxnSpPr>
              <a:cxnSpLocks/>
              <a:stCxn id="4" idx="2"/>
              <a:endCxn id="10" idx="1"/>
            </p:cNvCxnSpPr>
            <p:nvPr/>
          </p:nvCxnSpPr>
          <p:spPr>
            <a:xfrm>
              <a:off x="1604211" y="4090738"/>
              <a:ext cx="2334127" cy="103872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793904E-6BF2-4E9F-B31C-50EB06280AE6}"/>
                </a:ext>
              </a:extLst>
            </p:cNvPr>
            <p:cNvCxnSpPr>
              <a:cxnSpLocks/>
            </p:cNvCxnSpPr>
            <p:nvPr/>
          </p:nvCxnSpPr>
          <p:spPr>
            <a:xfrm>
              <a:off x="7122695" y="2078455"/>
              <a:ext cx="158816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301FEAC-F466-46F2-9828-9CA8443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695" y="2448426"/>
              <a:ext cx="158816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D3E9C4-D50E-477F-8F9D-6273F20D46C8}"/>
                </a:ext>
              </a:extLst>
            </p:cNvPr>
            <p:cNvSpPr txBox="1"/>
            <p:nvPr/>
          </p:nvSpPr>
          <p:spPr>
            <a:xfrm>
              <a:off x="6438105" y="2524568"/>
              <a:ext cx="2957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Solved by defined rule</a:t>
              </a:r>
              <a:endParaRPr lang="ko-KR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50382-C9A4-45C6-AD15-C96DC3DA90B7}"/>
                </a:ext>
              </a:extLst>
            </p:cNvPr>
            <p:cNvSpPr txBox="1"/>
            <p:nvPr/>
          </p:nvSpPr>
          <p:spPr>
            <a:xfrm>
              <a:off x="7532592" y="1408075"/>
              <a:ext cx="479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0070C0"/>
                  </a:solidFill>
                </a:rPr>
                <a:t>+</a:t>
              </a:r>
              <a:endParaRPr lang="ko-KR" altLang="en-US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MUN GITAE</dc:creator>
  <cp:lastModifiedBy>MUN GITAE</cp:lastModifiedBy>
  <cp:revision>2</cp:revision>
  <dcterms:created xsi:type="dcterms:W3CDTF">2019-05-28T12:05:13Z</dcterms:created>
  <dcterms:modified xsi:type="dcterms:W3CDTF">2019-05-28T12:20:46Z</dcterms:modified>
</cp:coreProperties>
</file>