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5D352-FDF8-4ECD-923D-72253A6E9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81E24-8699-403D-8732-D49D9E369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2692B-DE40-483B-9E20-F8A88568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466-28E9-4619-BF98-EBB625C02BD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5FB4F-2691-4E17-8F59-5A0B66EC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8629F-DB04-47D9-8F82-EDE6A67C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92E-3A17-4C31-A7B0-162B0E8F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1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9F465-61AD-42EA-A8DB-517098AB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53E884-BECC-4298-B2F7-9CD88FE5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559FF-3546-4A50-AF4B-04145B71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466-28E9-4619-BF98-EBB625C02BD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18052-C3C5-422F-ADA0-A6E97716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8D532-9F61-421A-BABB-3571694B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92E-3A17-4C31-A7B0-162B0E8F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9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D107E2-B209-408A-8761-18C5D7312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B343FA-29A7-488F-A647-0C14C5D2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B536-7DF5-46FA-BB37-ACD625F2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466-28E9-4619-BF98-EBB625C02BD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F1076-FB68-4B08-BEE3-38D5EBCB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AC35E-72B4-49BC-8F5F-E648A2AF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92E-3A17-4C31-A7B0-162B0E8F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5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D1BA2-6364-4F4F-962D-77AF1F64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E3748-7ECF-4EFF-917E-FF39C482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CF2B1-4794-4442-97CA-420FCA4C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466-28E9-4619-BF98-EBB625C02BD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33F9C-0085-418D-9135-DBD082D9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D7665-D794-419C-B6B1-3A127000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92E-3A17-4C31-A7B0-162B0E8F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2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E53A-2144-4218-8D44-E6911BEE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973B7-C701-4D6F-A6E2-B589CD97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F5D1B-80FB-4D2D-8427-9D58909B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466-28E9-4619-BF98-EBB625C02BD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4F243-C3A3-4B1C-8C6F-04B8901F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8664B-BCE2-4FDB-B050-EF90F47C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92E-3A17-4C31-A7B0-162B0E8F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4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9C35E-E302-4CD7-98B2-EA4CEBF0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168E7-6727-4FEC-B28C-4D7CAAA00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87462A-4E55-4B3E-AA98-6B8DD8E75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23622-15E3-4150-B456-E71960EC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466-28E9-4619-BF98-EBB625C02BD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4C4-BB88-4F9E-8C27-44818684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84231-5FFB-4121-B303-D56A2E44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92E-3A17-4C31-A7B0-162B0E8F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7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32725-4035-42F5-B962-9FC8C6EF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4569F-5839-48BB-9B51-B74946F87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64A15-0F90-42F3-A819-EEEEEA763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2C1640-D66F-47DE-A613-FF29AEECE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D232BD-AF73-4B62-ACDF-8B9FA1A43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DEBC7-1E80-48E1-AB5F-86141F17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466-28E9-4619-BF98-EBB625C02BD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C09932-0DE5-4445-A196-058C299E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01FEC-5BC6-4CD3-B392-DB95C49A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92E-3A17-4C31-A7B0-162B0E8F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7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05B83-151A-4C50-B85E-DFF4EFB3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66EA8A-52D6-4AD8-8267-BA428078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466-28E9-4619-BF98-EBB625C02BD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6C3583-D378-47FB-88E2-0406296A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D43608-5032-402C-BF4B-0BCF4A1F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92E-3A17-4C31-A7B0-162B0E8F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8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4FBC55-48CB-4C26-9F79-338FC2FC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466-28E9-4619-BF98-EBB625C02BD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262200-5086-4A91-A55D-8BA5758E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AD7D2-4BBF-4054-9829-9D89BB6F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92E-3A17-4C31-A7B0-162B0E8F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4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B5C3-BB2F-4074-A82F-662B318D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62BCF-1FB5-4C49-BB86-C1D7EE1C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D01D7-C2AB-478A-A32B-82F56DE47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B0FFBA-3588-40C9-BF20-1739E5EA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466-28E9-4619-BF98-EBB625C02BD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82FE3-5358-4F26-B47C-B70F52A8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9DDDC1-6B0F-42F1-A2C4-2FADA806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92E-3A17-4C31-A7B0-162B0E8F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6061-8C3F-483A-817A-5C73754B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C56A22-8C5F-4FDB-9FBD-78207DA43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36DFC9-36F5-4689-8451-EE9E3DFAA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41051-52DA-46FD-8BF1-0B8CE6FD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466-28E9-4619-BF98-EBB625C02BD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02E6F-E31C-4D74-AA15-8DF25C9E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D9FE33-F438-43BC-B6A1-8486AF31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92E-3A17-4C31-A7B0-162B0E8F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3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DE1F7C-4694-4EA1-BB04-F7BC5B99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04BEBA-9967-4F81-94C4-7C2813996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7A8B3-9FAD-4D85-B15E-C8F88D319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FB466-28E9-4619-BF98-EBB625C02BD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EF6E9-474A-4A44-9DC9-2E70EB657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23FC4-DECF-4811-92D2-220D988B2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492E-3A17-4C31-A7B0-162B0E8F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5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13149F2-B630-473D-A607-2F01E5F25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75550"/>
              </p:ext>
            </p:extLst>
          </p:nvPr>
        </p:nvGraphicFramePr>
        <p:xfrm>
          <a:off x="563926" y="1474675"/>
          <a:ext cx="8128001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99350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93754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069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0696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16869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77248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117595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May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3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Sun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Mon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Tue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Wed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Tur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Fri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Sat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81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5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6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7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(Proposal PPT)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9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10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0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12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13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14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15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16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17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18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80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19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20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22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23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24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25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0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26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27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28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(Interim PPT)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29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30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(Interim PPT)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6/1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429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DC946D-5DF9-482F-BB74-04E4BBC421DF}"/>
              </a:ext>
            </a:extLst>
          </p:cNvPr>
          <p:cNvCxnSpPr/>
          <p:nvPr/>
        </p:nvCxnSpPr>
        <p:spPr>
          <a:xfrm>
            <a:off x="563926" y="2340528"/>
            <a:ext cx="2305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26C036-EE7A-4F24-B3EA-84F7FDD5860D}"/>
              </a:ext>
            </a:extLst>
          </p:cNvPr>
          <p:cNvSpPr txBox="1"/>
          <p:nvPr/>
        </p:nvSpPr>
        <p:spPr>
          <a:xfrm>
            <a:off x="1030587" y="2313264"/>
            <a:ext cx="1371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highlight>
                  <a:srgbClr val="FF0000"/>
                </a:highlight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Prepare Proposal</a:t>
            </a:r>
            <a:endParaRPr lang="ko-KR" altLang="en-US" sz="1200" b="1" i="1" dirty="0">
              <a:solidFill>
                <a:schemeClr val="bg1"/>
              </a:solidFill>
              <a:highlight>
                <a:srgbClr val="FF0000"/>
              </a:highlight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639557F-AA00-4C78-A11A-EC6C095D0E8F}"/>
              </a:ext>
            </a:extLst>
          </p:cNvPr>
          <p:cNvCxnSpPr>
            <a:cxnSpLocks/>
          </p:cNvCxnSpPr>
          <p:nvPr/>
        </p:nvCxnSpPr>
        <p:spPr>
          <a:xfrm>
            <a:off x="1708091" y="2702653"/>
            <a:ext cx="697544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394B22-0DAA-4ABD-87F1-0CC6FCAF85AB}"/>
              </a:ext>
            </a:extLst>
          </p:cNvPr>
          <p:cNvSpPr txBox="1"/>
          <p:nvPr/>
        </p:nvSpPr>
        <p:spPr>
          <a:xfrm>
            <a:off x="3901603" y="2702653"/>
            <a:ext cx="26052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highlight>
                  <a:srgbClr val="0000FF"/>
                </a:highlight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Project Development (Web &amp; DB) </a:t>
            </a:r>
            <a:endParaRPr lang="ko-KR" altLang="en-US" sz="1200" b="1" i="1" dirty="0">
              <a:solidFill>
                <a:schemeClr val="bg1"/>
              </a:solidFill>
              <a:highlight>
                <a:srgbClr val="0000FF"/>
              </a:highlight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1470340-9EAC-4486-92CC-B090ABE417DB}"/>
              </a:ext>
            </a:extLst>
          </p:cNvPr>
          <p:cNvCxnSpPr>
            <a:cxnSpLocks/>
          </p:cNvCxnSpPr>
          <p:nvPr/>
        </p:nvCxnSpPr>
        <p:spPr>
          <a:xfrm>
            <a:off x="1708091" y="3073167"/>
            <a:ext cx="697544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610DFE-597F-49A1-A3D4-4B047593498A}"/>
              </a:ext>
            </a:extLst>
          </p:cNvPr>
          <p:cNvSpPr txBox="1"/>
          <p:nvPr/>
        </p:nvSpPr>
        <p:spPr>
          <a:xfrm>
            <a:off x="3893214" y="3073167"/>
            <a:ext cx="26052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highlight>
                  <a:srgbClr val="0000FF"/>
                </a:highlight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Project Development (Web &amp; DB) </a:t>
            </a:r>
            <a:endParaRPr lang="ko-KR" altLang="en-US" sz="1200" b="1" i="1" dirty="0">
              <a:solidFill>
                <a:schemeClr val="bg1"/>
              </a:solidFill>
              <a:highlight>
                <a:srgbClr val="0000FF"/>
              </a:highlight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765A162-4212-48B5-AFD9-26F0206EB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83685"/>
              </p:ext>
            </p:extLst>
          </p:nvPr>
        </p:nvGraphicFramePr>
        <p:xfrm>
          <a:off x="563926" y="3930632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99350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93754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069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0696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16869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77248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117595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June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3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Sun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Mon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Tue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Wed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Tur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Fri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Sat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81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3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4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5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6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7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8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0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9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97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25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 (Final PPT)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01168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A988838-E3A7-4294-BADB-918F049F72CD}"/>
              </a:ext>
            </a:extLst>
          </p:cNvPr>
          <p:cNvCxnSpPr>
            <a:cxnSpLocks/>
          </p:cNvCxnSpPr>
          <p:nvPr/>
        </p:nvCxnSpPr>
        <p:spPr>
          <a:xfrm>
            <a:off x="1708091" y="4777531"/>
            <a:ext cx="69754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4B6655-FF82-4E53-BA8F-7735CD4838DF}"/>
              </a:ext>
            </a:extLst>
          </p:cNvPr>
          <p:cNvSpPr txBox="1"/>
          <p:nvPr/>
        </p:nvSpPr>
        <p:spPr>
          <a:xfrm>
            <a:off x="3484822" y="4766153"/>
            <a:ext cx="34387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highlight>
                  <a:srgbClr val="008000"/>
                </a:highlight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Project Development (Web &amp; DB) &amp; Feed Back </a:t>
            </a:r>
            <a:endParaRPr lang="ko-KR" altLang="en-US" sz="1200" b="1" i="1" dirty="0">
              <a:solidFill>
                <a:schemeClr val="bg1"/>
              </a:solidFill>
              <a:highlight>
                <a:srgbClr val="008000"/>
              </a:highlight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96ADCE-ECEE-407B-A487-982E2E979B5D}"/>
              </a:ext>
            </a:extLst>
          </p:cNvPr>
          <p:cNvCxnSpPr>
            <a:cxnSpLocks/>
          </p:cNvCxnSpPr>
          <p:nvPr/>
        </p:nvCxnSpPr>
        <p:spPr>
          <a:xfrm>
            <a:off x="1708090" y="5139655"/>
            <a:ext cx="69754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9F9D5E-186E-400C-8E5E-37025ACDF9F9}"/>
              </a:ext>
            </a:extLst>
          </p:cNvPr>
          <p:cNvSpPr txBox="1"/>
          <p:nvPr/>
        </p:nvSpPr>
        <p:spPr>
          <a:xfrm>
            <a:off x="4368967" y="5134364"/>
            <a:ext cx="16145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highlight>
                  <a:srgbClr val="008000"/>
                </a:highlight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Feed Back &amp; Update</a:t>
            </a:r>
            <a:endParaRPr lang="ko-KR" altLang="en-US" sz="1200" b="1" i="1" dirty="0">
              <a:solidFill>
                <a:schemeClr val="bg1"/>
              </a:solidFill>
              <a:highlight>
                <a:srgbClr val="008000"/>
              </a:highlight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544B77C-A928-454E-9DD7-69CD92820C64}"/>
              </a:ext>
            </a:extLst>
          </p:cNvPr>
          <p:cNvCxnSpPr>
            <a:cxnSpLocks/>
          </p:cNvCxnSpPr>
          <p:nvPr/>
        </p:nvCxnSpPr>
        <p:spPr>
          <a:xfrm>
            <a:off x="1716480" y="5526947"/>
            <a:ext cx="6975447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C461A8-FBCF-449D-8AB0-D7F1616DFD61}"/>
              </a:ext>
            </a:extLst>
          </p:cNvPr>
          <p:cNvSpPr txBox="1"/>
          <p:nvPr/>
        </p:nvSpPr>
        <p:spPr>
          <a:xfrm>
            <a:off x="4732848" y="5519414"/>
            <a:ext cx="88678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highlight>
                  <a:srgbClr val="FF00FF"/>
                </a:highlight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Final Term</a:t>
            </a:r>
            <a:endParaRPr lang="ko-KR" altLang="en-US" sz="1200" b="1" i="1" dirty="0">
              <a:solidFill>
                <a:schemeClr val="bg1"/>
              </a:solidFill>
              <a:highlight>
                <a:srgbClr val="FF00FF"/>
              </a:highlight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D749F-76CB-408A-A311-B40132272621}"/>
              </a:ext>
            </a:extLst>
          </p:cNvPr>
          <p:cNvSpPr txBox="1"/>
          <p:nvPr/>
        </p:nvSpPr>
        <p:spPr>
          <a:xfrm>
            <a:off x="2989496" y="494607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highlight>
                  <a:srgbClr val="FFFF00"/>
                </a:highligh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Project Schedule</a:t>
            </a:r>
            <a:endParaRPr lang="ko-KR" altLang="en-US" sz="3200" dirty="0">
              <a:highlight>
                <a:srgbClr val="FFFF00"/>
              </a:highligh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4F4C4AF-A75F-4C8B-BB2F-4D06865D1B49}"/>
              </a:ext>
            </a:extLst>
          </p:cNvPr>
          <p:cNvCxnSpPr/>
          <p:nvPr/>
        </p:nvCxnSpPr>
        <p:spPr>
          <a:xfrm>
            <a:off x="9194334" y="1132533"/>
            <a:ext cx="0" cy="5134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F6FC71-687E-4684-90B5-78999E4F8C3F}"/>
              </a:ext>
            </a:extLst>
          </p:cNvPr>
          <p:cNvSpPr txBox="1"/>
          <p:nvPr/>
        </p:nvSpPr>
        <p:spPr>
          <a:xfrm>
            <a:off x="9434541" y="1433197"/>
            <a:ext cx="2265364" cy="4533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Output type.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1. Proposal (5/7)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  -Proposal report &amp; PPT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2. Interim (5/28,30)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  -Interim report &amp; PPT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  -Web Prototype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3. Final (6/25)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  -Final report &amp; PPT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  -Web site (completed)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  -Feedback Analysis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8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172</Words>
  <Application>Microsoft Office PowerPoint</Application>
  <PresentationFormat>와이드스크린</PresentationFormat>
  <Paragraphs>88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08서울남산체 B</vt:lpstr>
      <vt:lpstr>08서울남산체 L</vt:lpstr>
      <vt:lpstr>08서울한강체 L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MUN GITAE</dc:creator>
  <cp:lastModifiedBy>MUN GITAE</cp:lastModifiedBy>
  <cp:revision>3</cp:revision>
  <dcterms:created xsi:type="dcterms:W3CDTF">2019-05-05T16:13:40Z</dcterms:created>
  <dcterms:modified xsi:type="dcterms:W3CDTF">2019-05-05T16:39:50Z</dcterms:modified>
</cp:coreProperties>
</file>