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7" r:id="rId7"/>
    <p:sldId id="282" r:id="rId8"/>
    <p:sldId id="270" r:id="rId9"/>
    <p:sldId id="274" r:id="rId10"/>
    <p:sldId id="271" r:id="rId11"/>
    <p:sldId id="275" r:id="rId12"/>
    <p:sldId id="272" r:id="rId13"/>
    <p:sldId id="277" r:id="rId14"/>
    <p:sldId id="276" r:id="rId15"/>
    <p:sldId id="278" r:id="rId16"/>
    <p:sldId id="279" r:id="rId17"/>
    <p:sldId id="280" r:id="rId18"/>
    <p:sldId id="273" r:id="rId19"/>
    <p:sldId id="281" r:id="rId20"/>
    <p:sldId id="268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3C8A5B-CCDB-46B1-8B5F-673B31E2B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" y="136526"/>
            <a:ext cx="3271058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7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7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A510F9-0CC1-4213-BCE0-B22AE550FC99}"/>
              </a:ext>
            </a:extLst>
          </p:cNvPr>
          <p:cNvSpPr/>
          <p:nvPr userDrawn="1"/>
        </p:nvSpPr>
        <p:spPr>
          <a:xfrm>
            <a:off x="1" y="662730"/>
            <a:ext cx="245378" cy="61978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F530AEC6-9E6A-4E55-98E2-4F32DD608851}"/>
              </a:ext>
            </a:extLst>
          </p:cNvPr>
          <p:cNvSpPr/>
          <p:nvPr userDrawn="1"/>
        </p:nvSpPr>
        <p:spPr>
          <a:xfrm rot="10800000">
            <a:off x="125312" y="662730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05B51F50-DD13-47EE-817E-5B7652D9C69A}"/>
              </a:ext>
            </a:extLst>
          </p:cNvPr>
          <p:cNvSpPr/>
          <p:nvPr userDrawn="1"/>
        </p:nvSpPr>
        <p:spPr>
          <a:xfrm rot="10800000" flipH="1">
            <a:off x="0" y="662730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D103DD-2CC1-4606-9783-CFD94FA609EC}"/>
              </a:ext>
            </a:extLst>
          </p:cNvPr>
          <p:cNvSpPr/>
          <p:nvPr userDrawn="1"/>
        </p:nvSpPr>
        <p:spPr>
          <a:xfrm>
            <a:off x="0" y="6579705"/>
            <a:ext cx="9144000" cy="2782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4F54197-8727-4C76-8723-0F928C9B5617}"/>
              </a:ext>
            </a:extLst>
          </p:cNvPr>
          <p:cNvSpPr/>
          <p:nvPr userDrawn="1"/>
        </p:nvSpPr>
        <p:spPr>
          <a:xfrm rot="10800000">
            <a:off x="9023934" y="6577114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C46F5B-21E8-43E0-82F4-0F4A727BD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641"/>
            <a:ext cx="1432684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1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7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BF13-950A-4703-9E0A-168B2CB061F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4D37-B58E-484E-8839-A2081D302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0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E7E7AC-AF81-47D5-A6C5-75CF245F4132}"/>
              </a:ext>
            </a:extLst>
          </p:cNvPr>
          <p:cNvSpPr/>
          <p:nvPr/>
        </p:nvSpPr>
        <p:spPr>
          <a:xfrm>
            <a:off x="0" y="660138"/>
            <a:ext cx="9144000" cy="51410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카드 놀이">
            <a:extLst>
              <a:ext uri="{FF2B5EF4-FFF2-40B4-BE49-F238E27FC236}">
                <a16:creationId xmlns:a16="http://schemas.microsoft.com/office/drawing/2014/main" id="{9DC416C5-9584-402C-878E-114FDB3F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26966">
            <a:off x="1303091" y="1772966"/>
            <a:ext cx="1058411" cy="1058411"/>
          </a:xfrm>
          <a:prstGeom prst="rect">
            <a:avLst/>
          </a:prstGeom>
        </p:spPr>
      </p:pic>
      <p:pic>
        <p:nvPicPr>
          <p:cNvPr id="6" name="그래픽 5" descr="카드 놀이">
            <a:extLst>
              <a:ext uri="{FF2B5EF4-FFF2-40B4-BE49-F238E27FC236}">
                <a16:creationId xmlns:a16="http://schemas.microsoft.com/office/drawing/2014/main" id="{9AD37D8E-3AC6-4EF9-A039-A3C8DAAB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859">
            <a:off x="7127065" y="3131764"/>
            <a:ext cx="731463" cy="7314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A24E3C-CB99-4592-8F84-EC997F6C5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27" y="6025878"/>
            <a:ext cx="6619064" cy="3439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7F456-D255-4175-BB97-467E6A5160CB}"/>
              </a:ext>
            </a:extLst>
          </p:cNvPr>
          <p:cNvSpPr/>
          <p:nvPr/>
        </p:nvSpPr>
        <p:spPr>
          <a:xfrm>
            <a:off x="250573" y="660137"/>
            <a:ext cx="323147" cy="51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8DC7E23F-AEEC-473B-8A34-7DB7BA2ACA2A}"/>
              </a:ext>
            </a:extLst>
          </p:cNvPr>
          <p:cNvSpPr/>
          <p:nvPr/>
        </p:nvSpPr>
        <p:spPr>
          <a:xfrm rot="10800000">
            <a:off x="425102" y="660136"/>
            <a:ext cx="148616" cy="148616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670B0FEC-7AEF-4E0E-84EB-B26FE6E1B5A0}"/>
              </a:ext>
            </a:extLst>
          </p:cNvPr>
          <p:cNvSpPr/>
          <p:nvPr/>
        </p:nvSpPr>
        <p:spPr>
          <a:xfrm>
            <a:off x="250573" y="5652541"/>
            <a:ext cx="148616" cy="148616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22380D-EE22-4A4F-825C-E7CD5C5A2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314"/>
            <a:ext cx="9144000" cy="2560320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D9CB062-E7FD-4965-B57B-18284576ED3F}"/>
              </a:ext>
            </a:extLst>
          </p:cNvPr>
          <p:cNvSpPr/>
          <p:nvPr/>
        </p:nvSpPr>
        <p:spPr>
          <a:xfrm>
            <a:off x="7600426" y="4168051"/>
            <a:ext cx="1757438" cy="1676246"/>
          </a:xfrm>
          <a:custGeom>
            <a:avLst/>
            <a:gdLst>
              <a:gd name="connsiteX0" fmla="*/ 3061982 w 3330430"/>
              <a:gd name="connsiteY0" fmla="*/ 5306 h 3444793"/>
              <a:gd name="connsiteX1" fmla="*/ 3020037 w 3330430"/>
              <a:gd name="connsiteY1" fmla="*/ 30473 h 3444793"/>
              <a:gd name="connsiteX2" fmla="*/ 2994870 w 3330430"/>
              <a:gd name="connsiteY2" fmla="*/ 55640 h 3444793"/>
              <a:gd name="connsiteX3" fmla="*/ 2969703 w 3330430"/>
              <a:gd name="connsiteY3" fmla="*/ 72418 h 3444793"/>
              <a:gd name="connsiteX4" fmla="*/ 2952925 w 3330430"/>
              <a:gd name="connsiteY4" fmla="*/ 97585 h 3444793"/>
              <a:gd name="connsiteX5" fmla="*/ 2927758 w 3330430"/>
              <a:gd name="connsiteY5" fmla="*/ 147919 h 3444793"/>
              <a:gd name="connsiteX6" fmla="*/ 2919369 w 3330430"/>
              <a:gd name="connsiteY6" fmla="*/ 189864 h 3444793"/>
              <a:gd name="connsiteX7" fmla="*/ 2869035 w 3330430"/>
              <a:gd name="connsiteY7" fmla="*/ 223420 h 3444793"/>
              <a:gd name="connsiteX8" fmla="*/ 2818701 w 3330430"/>
              <a:gd name="connsiteY8" fmla="*/ 298921 h 3444793"/>
              <a:gd name="connsiteX9" fmla="*/ 2801923 w 3330430"/>
              <a:gd name="connsiteY9" fmla="*/ 324088 h 3444793"/>
              <a:gd name="connsiteX10" fmla="*/ 2776756 w 3330430"/>
              <a:gd name="connsiteY10" fmla="*/ 340866 h 3444793"/>
              <a:gd name="connsiteX11" fmla="*/ 2768367 w 3330430"/>
              <a:gd name="connsiteY11" fmla="*/ 366033 h 3444793"/>
              <a:gd name="connsiteX12" fmla="*/ 2709644 w 3330430"/>
              <a:gd name="connsiteY12" fmla="*/ 424756 h 3444793"/>
              <a:gd name="connsiteX13" fmla="*/ 2692866 w 3330430"/>
              <a:gd name="connsiteY13" fmla="*/ 458312 h 3444793"/>
              <a:gd name="connsiteX14" fmla="*/ 2684477 w 3330430"/>
              <a:gd name="connsiteY14" fmla="*/ 483479 h 3444793"/>
              <a:gd name="connsiteX15" fmla="*/ 2659310 w 3330430"/>
              <a:gd name="connsiteY15" fmla="*/ 517035 h 3444793"/>
              <a:gd name="connsiteX16" fmla="*/ 2634143 w 3330430"/>
              <a:gd name="connsiteY16" fmla="*/ 575758 h 3444793"/>
              <a:gd name="connsiteX17" fmla="*/ 2608977 w 3330430"/>
              <a:gd name="connsiteY17" fmla="*/ 592536 h 3444793"/>
              <a:gd name="connsiteX18" fmla="*/ 2575421 w 3330430"/>
              <a:gd name="connsiteY18" fmla="*/ 617703 h 3444793"/>
              <a:gd name="connsiteX19" fmla="*/ 2550254 w 3330430"/>
              <a:gd name="connsiteY19" fmla="*/ 626092 h 3444793"/>
              <a:gd name="connsiteX20" fmla="*/ 2525087 w 3330430"/>
              <a:gd name="connsiteY20" fmla="*/ 642870 h 3444793"/>
              <a:gd name="connsiteX21" fmla="*/ 2499920 w 3330430"/>
              <a:gd name="connsiteY21" fmla="*/ 651259 h 3444793"/>
              <a:gd name="connsiteX22" fmla="*/ 2449586 w 3330430"/>
              <a:gd name="connsiteY22" fmla="*/ 693204 h 3444793"/>
              <a:gd name="connsiteX23" fmla="*/ 2424419 w 3330430"/>
              <a:gd name="connsiteY23" fmla="*/ 701593 h 3444793"/>
              <a:gd name="connsiteX24" fmla="*/ 2399252 w 3330430"/>
              <a:gd name="connsiteY24" fmla="*/ 726760 h 3444793"/>
              <a:gd name="connsiteX25" fmla="*/ 2382474 w 3330430"/>
              <a:gd name="connsiteY25" fmla="*/ 751927 h 3444793"/>
              <a:gd name="connsiteX26" fmla="*/ 2348918 w 3330430"/>
              <a:gd name="connsiteY26" fmla="*/ 777093 h 3444793"/>
              <a:gd name="connsiteX27" fmla="*/ 2332140 w 3330430"/>
              <a:gd name="connsiteY27" fmla="*/ 802260 h 3444793"/>
              <a:gd name="connsiteX28" fmla="*/ 2306973 w 3330430"/>
              <a:gd name="connsiteY28" fmla="*/ 852594 h 3444793"/>
              <a:gd name="connsiteX29" fmla="*/ 2223083 w 3330430"/>
              <a:gd name="connsiteY29" fmla="*/ 902928 h 3444793"/>
              <a:gd name="connsiteX30" fmla="*/ 2197916 w 3330430"/>
              <a:gd name="connsiteY30" fmla="*/ 919706 h 3444793"/>
              <a:gd name="connsiteX31" fmla="*/ 2114026 w 3330430"/>
              <a:gd name="connsiteY31" fmla="*/ 944873 h 3444793"/>
              <a:gd name="connsiteX32" fmla="*/ 2063692 w 3330430"/>
              <a:gd name="connsiteY32" fmla="*/ 978429 h 3444793"/>
              <a:gd name="connsiteX33" fmla="*/ 1988191 w 3330430"/>
              <a:gd name="connsiteY33" fmla="*/ 1045541 h 3444793"/>
              <a:gd name="connsiteX34" fmla="*/ 1912690 w 3330430"/>
              <a:gd name="connsiteY34" fmla="*/ 1079097 h 3444793"/>
              <a:gd name="connsiteX35" fmla="*/ 1870745 w 3330430"/>
              <a:gd name="connsiteY35" fmla="*/ 1121042 h 3444793"/>
              <a:gd name="connsiteX36" fmla="*/ 1820411 w 3330430"/>
              <a:gd name="connsiteY36" fmla="*/ 1162987 h 3444793"/>
              <a:gd name="connsiteX37" fmla="*/ 1795244 w 3330430"/>
              <a:gd name="connsiteY37" fmla="*/ 1171376 h 3444793"/>
              <a:gd name="connsiteX38" fmla="*/ 1744910 w 3330430"/>
              <a:gd name="connsiteY38" fmla="*/ 1196543 h 3444793"/>
              <a:gd name="connsiteX39" fmla="*/ 1728132 w 3330430"/>
              <a:gd name="connsiteY39" fmla="*/ 1221710 h 3444793"/>
              <a:gd name="connsiteX40" fmla="*/ 1702965 w 3330430"/>
              <a:gd name="connsiteY40" fmla="*/ 1230099 h 3444793"/>
              <a:gd name="connsiteX41" fmla="*/ 1644243 w 3330430"/>
              <a:gd name="connsiteY41" fmla="*/ 1246877 h 3444793"/>
              <a:gd name="connsiteX42" fmla="*/ 1619076 w 3330430"/>
              <a:gd name="connsiteY42" fmla="*/ 1263655 h 3444793"/>
              <a:gd name="connsiteX43" fmla="*/ 1543575 w 3330430"/>
              <a:gd name="connsiteY43" fmla="*/ 1288822 h 3444793"/>
              <a:gd name="connsiteX44" fmla="*/ 1518408 w 3330430"/>
              <a:gd name="connsiteY44" fmla="*/ 1297211 h 3444793"/>
              <a:gd name="connsiteX45" fmla="*/ 1493241 w 3330430"/>
              <a:gd name="connsiteY45" fmla="*/ 1305600 h 3444793"/>
              <a:gd name="connsiteX46" fmla="*/ 1442907 w 3330430"/>
              <a:gd name="connsiteY46" fmla="*/ 1339156 h 3444793"/>
              <a:gd name="connsiteX47" fmla="*/ 1417740 w 3330430"/>
              <a:gd name="connsiteY47" fmla="*/ 1347545 h 3444793"/>
              <a:gd name="connsiteX48" fmla="*/ 1367406 w 3330430"/>
              <a:gd name="connsiteY48" fmla="*/ 1381101 h 3444793"/>
              <a:gd name="connsiteX49" fmla="*/ 1317072 w 3330430"/>
              <a:gd name="connsiteY49" fmla="*/ 1423046 h 3444793"/>
              <a:gd name="connsiteX50" fmla="*/ 1283516 w 3330430"/>
              <a:gd name="connsiteY50" fmla="*/ 1473380 h 3444793"/>
              <a:gd name="connsiteX51" fmla="*/ 1266738 w 3330430"/>
              <a:gd name="connsiteY51" fmla="*/ 1498547 h 3444793"/>
              <a:gd name="connsiteX52" fmla="*/ 1258349 w 3330430"/>
              <a:gd name="connsiteY52" fmla="*/ 1523714 h 3444793"/>
              <a:gd name="connsiteX53" fmla="*/ 1241571 w 3330430"/>
              <a:gd name="connsiteY53" fmla="*/ 1548881 h 3444793"/>
              <a:gd name="connsiteX54" fmla="*/ 1224793 w 3330430"/>
              <a:gd name="connsiteY54" fmla="*/ 1599215 h 3444793"/>
              <a:gd name="connsiteX55" fmla="*/ 1208015 w 3330430"/>
              <a:gd name="connsiteY55" fmla="*/ 1624382 h 3444793"/>
              <a:gd name="connsiteX56" fmla="*/ 1191237 w 3330430"/>
              <a:gd name="connsiteY56" fmla="*/ 1674716 h 3444793"/>
              <a:gd name="connsiteX57" fmla="*/ 1166070 w 3330430"/>
              <a:gd name="connsiteY57" fmla="*/ 1699882 h 3444793"/>
              <a:gd name="connsiteX58" fmla="*/ 1149292 w 3330430"/>
              <a:gd name="connsiteY58" fmla="*/ 1725049 h 3444793"/>
              <a:gd name="connsiteX59" fmla="*/ 1098958 w 3330430"/>
              <a:gd name="connsiteY59" fmla="*/ 1775383 h 3444793"/>
              <a:gd name="connsiteX60" fmla="*/ 1073791 w 3330430"/>
              <a:gd name="connsiteY60" fmla="*/ 1808939 h 3444793"/>
              <a:gd name="connsiteX61" fmla="*/ 1057013 w 3330430"/>
              <a:gd name="connsiteY61" fmla="*/ 1834106 h 3444793"/>
              <a:gd name="connsiteX62" fmla="*/ 1006679 w 3330430"/>
              <a:gd name="connsiteY62" fmla="*/ 1884440 h 3444793"/>
              <a:gd name="connsiteX63" fmla="*/ 981512 w 3330430"/>
              <a:gd name="connsiteY63" fmla="*/ 1909607 h 3444793"/>
              <a:gd name="connsiteX64" fmla="*/ 939567 w 3330430"/>
              <a:gd name="connsiteY64" fmla="*/ 1968330 h 3444793"/>
              <a:gd name="connsiteX65" fmla="*/ 897622 w 3330430"/>
              <a:gd name="connsiteY65" fmla="*/ 2018664 h 3444793"/>
              <a:gd name="connsiteX66" fmla="*/ 889233 w 3330430"/>
              <a:gd name="connsiteY66" fmla="*/ 2060609 h 3444793"/>
              <a:gd name="connsiteX67" fmla="*/ 847288 w 3330430"/>
              <a:gd name="connsiteY67" fmla="*/ 2110943 h 3444793"/>
              <a:gd name="connsiteX68" fmla="*/ 805343 w 3330430"/>
              <a:gd name="connsiteY68" fmla="*/ 2169666 h 3444793"/>
              <a:gd name="connsiteX69" fmla="*/ 796954 w 3330430"/>
              <a:gd name="connsiteY69" fmla="*/ 2194833 h 3444793"/>
              <a:gd name="connsiteX70" fmla="*/ 780177 w 3330430"/>
              <a:gd name="connsiteY70" fmla="*/ 2253556 h 3444793"/>
              <a:gd name="connsiteX71" fmla="*/ 746621 w 3330430"/>
              <a:gd name="connsiteY71" fmla="*/ 2303890 h 3444793"/>
              <a:gd name="connsiteX72" fmla="*/ 721454 w 3330430"/>
              <a:gd name="connsiteY72" fmla="*/ 2362613 h 3444793"/>
              <a:gd name="connsiteX73" fmla="*/ 687898 w 3330430"/>
              <a:gd name="connsiteY73" fmla="*/ 2438114 h 3444793"/>
              <a:gd name="connsiteX74" fmla="*/ 679509 w 3330430"/>
              <a:gd name="connsiteY74" fmla="*/ 2471670 h 3444793"/>
              <a:gd name="connsiteX75" fmla="*/ 645953 w 3330430"/>
              <a:gd name="connsiteY75" fmla="*/ 2530393 h 3444793"/>
              <a:gd name="connsiteX76" fmla="*/ 620786 w 3330430"/>
              <a:gd name="connsiteY76" fmla="*/ 2555560 h 3444793"/>
              <a:gd name="connsiteX77" fmla="*/ 604008 w 3330430"/>
              <a:gd name="connsiteY77" fmla="*/ 2580727 h 3444793"/>
              <a:gd name="connsiteX78" fmla="*/ 595619 w 3330430"/>
              <a:gd name="connsiteY78" fmla="*/ 2605893 h 3444793"/>
              <a:gd name="connsiteX79" fmla="*/ 570452 w 3330430"/>
              <a:gd name="connsiteY79" fmla="*/ 2622671 h 3444793"/>
              <a:gd name="connsiteX80" fmla="*/ 528507 w 3330430"/>
              <a:gd name="connsiteY80" fmla="*/ 2673005 h 3444793"/>
              <a:gd name="connsiteX81" fmla="*/ 511729 w 3330430"/>
              <a:gd name="connsiteY81" fmla="*/ 2698172 h 3444793"/>
              <a:gd name="connsiteX82" fmla="*/ 444617 w 3330430"/>
              <a:gd name="connsiteY82" fmla="*/ 2731728 h 3444793"/>
              <a:gd name="connsiteX83" fmla="*/ 419450 w 3330430"/>
              <a:gd name="connsiteY83" fmla="*/ 2748506 h 3444793"/>
              <a:gd name="connsiteX84" fmla="*/ 385894 w 3330430"/>
              <a:gd name="connsiteY84" fmla="*/ 2798840 h 3444793"/>
              <a:gd name="connsiteX85" fmla="*/ 377505 w 3330430"/>
              <a:gd name="connsiteY85" fmla="*/ 2824007 h 3444793"/>
              <a:gd name="connsiteX86" fmla="*/ 360727 w 3330430"/>
              <a:gd name="connsiteY86" fmla="*/ 2849174 h 3444793"/>
              <a:gd name="connsiteX87" fmla="*/ 343949 w 3330430"/>
              <a:gd name="connsiteY87" fmla="*/ 2899508 h 3444793"/>
              <a:gd name="connsiteX88" fmla="*/ 335560 w 3330430"/>
              <a:gd name="connsiteY88" fmla="*/ 2924675 h 3444793"/>
              <a:gd name="connsiteX89" fmla="*/ 327171 w 3330430"/>
              <a:gd name="connsiteY89" fmla="*/ 2958231 h 3444793"/>
              <a:gd name="connsiteX90" fmla="*/ 318782 w 3330430"/>
              <a:gd name="connsiteY90" fmla="*/ 3016954 h 3444793"/>
              <a:gd name="connsiteX91" fmla="*/ 276837 w 3330430"/>
              <a:gd name="connsiteY91" fmla="*/ 3075677 h 3444793"/>
              <a:gd name="connsiteX92" fmla="*/ 260059 w 3330430"/>
              <a:gd name="connsiteY92" fmla="*/ 3100844 h 3444793"/>
              <a:gd name="connsiteX93" fmla="*/ 218114 w 3330430"/>
              <a:gd name="connsiteY93" fmla="*/ 3159567 h 3444793"/>
              <a:gd name="connsiteX94" fmla="*/ 226503 w 3330430"/>
              <a:gd name="connsiteY94" fmla="*/ 3184734 h 3444793"/>
              <a:gd name="connsiteX95" fmla="*/ 176169 w 3330430"/>
              <a:gd name="connsiteY95" fmla="*/ 3243457 h 3444793"/>
              <a:gd name="connsiteX96" fmla="*/ 151002 w 3330430"/>
              <a:gd name="connsiteY96" fmla="*/ 3251846 h 3444793"/>
              <a:gd name="connsiteX97" fmla="*/ 100668 w 3330430"/>
              <a:gd name="connsiteY97" fmla="*/ 3285402 h 3444793"/>
              <a:gd name="connsiteX98" fmla="*/ 75501 w 3330430"/>
              <a:gd name="connsiteY98" fmla="*/ 3310569 h 3444793"/>
              <a:gd name="connsiteX99" fmla="*/ 50334 w 3330430"/>
              <a:gd name="connsiteY99" fmla="*/ 3318958 h 3444793"/>
              <a:gd name="connsiteX100" fmla="*/ 0 w 3330430"/>
              <a:gd name="connsiteY100" fmla="*/ 3352514 h 3444793"/>
              <a:gd name="connsiteX101" fmla="*/ 16778 w 3330430"/>
              <a:gd name="connsiteY101" fmla="*/ 3377681 h 3444793"/>
              <a:gd name="connsiteX102" fmla="*/ 419450 w 3330430"/>
              <a:gd name="connsiteY102" fmla="*/ 3386070 h 3444793"/>
              <a:gd name="connsiteX103" fmla="*/ 528507 w 3330430"/>
              <a:gd name="connsiteY103" fmla="*/ 3394459 h 3444793"/>
              <a:gd name="connsiteX104" fmla="*/ 771788 w 3330430"/>
              <a:gd name="connsiteY104" fmla="*/ 3402848 h 3444793"/>
              <a:gd name="connsiteX105" fmla="*/ 1459685 w 3330430"/>
              <a:gd name="connsiteY105" fmla="*/ 3394459 h 3444793"/>
              <a:gd name="connsiteX106" fmla="*/ 1510019 w 3330430"/>
              <a:gd name="connsiteY106" fmla="*/ 3411237 h 3444793"/>
              <a:gd name="connsiteX107" fmla="*/ 1568742 w 3330430"/>
              <a:gd name="connsiteY107" fmla="*/ 3419626 h 3444793"/>
              <a:gd name="connsiteX108" fmla="*/ 1795244 w 3330430"/>
              <a:gd name="connsiteY108" fmla="*/ 3444793 h 3444793"/>
              <a:gd name="connsiteX109" fmla="*/ 2130804 w 3330430"/>
              <a:gd name="connsiteY109" fmla="*/ 3428015 h 3444793"/>
              <a:gd name="connsiteX110" fmla="*/ 2181138 w 3330430"/>
              <a:gd name="connsiteY110" fmla="*/ 3411237 h 3444793"/>
              <a:gd name="connsiteX111" fmla="*/ 2223083 w 3330430"/>
              <a:gd name="connsiteY111" fmla="*/ 3394459 h 3444793"/>
              <a:gd name="connsiteX112" fmla="*/ 2348918 w 3330430"/>
              <a:gd name="connsiteY112" fmla="*/ 3386070 h 3444793"/>
              <a:gd name="connsiteX113" fmla="*/ 2533476 w 3330430"/>
              <a:gd name="connsiteY113" fmla="*/ 3394459 h 3444793"/>
              <a:gd name="connsiteX114" fmla="*/ 2583810 w 3330430"/>
              <a:gd name="connsiteY114" fmla="*/ 3402848 h 3444793"/>
              <a:gd name="connsiteX115" fmla="*/ 2793534 w 3330430"/>
              <a:gd name="connsiteY115" fmla="*/ 3419626 h 3444793"/>
              <a:gd name="connsiteX116" fmla="*/ 2818701 w 3330430"/>
              <a:gd name="connsiteY116" fmla="*/ 3428015 h 3444793"/>
              <a:gd name="connsiteX117" fmla="*/ 3204595 w 3330430"/>
              <a:gd name="connsiteY117" fmla="*/ 3411237 h 3444793"/>
              <a:gd name="connsiteX118" fmla="*/ 3229762 w 3330430"/>
              <a:gd name="connsiteY118" fmla="*/ 3394459 h 3444793"/>
              <a:gd name="connsiteX119" fmla="*/ 3254929 w 3330430"/>
              <a:gd name="connsiteY119" fmla="*/ 3268624 h 3444793"/>
              <a:gd name="connsiteX120" fmla="*/ 3263318 w 3330430"/>
              <a:gd name="connsiteY120" fmla="*/ 3235068 h 3444793"/>
              <a:gd name="connsiteX121" fmla="*/ 3271707 w 3330430"/>
              <a:gd name="connsiteY121" fmla="*/ 3193123 h 3444793"/>
              <a:gd name="connsiteX122" fmla="*/ 3288485 w 3330430"/>
              <a:gd name="connsiteY122" fmla="*/ 3159567 h 3444793"/>
              <a:gd name="connsiteX123" fmla="*/ 3296874 w 3330430"/>
              <a:gd name="connsiteY123" fmla="*/ 3084066 h 3444793"/>
              <a:gd name="connsiteX124" fmla="*/ 3305263 w 3330430"/>
              <a:gd name="connsiteY124" fmla="*/ 3042121 h 3444793"/>
              <a:gd name="connsiteX125" fmla="*/ 3313652 w 3330430"/>
              <a:gd name="connsiteY125" fmla="*/ 2949842 h 3444793"/>
              <a:gd name="connsiteX126" fmla="*/ 3322041 w 3330430"/>
              <a:gd name="connsiteY126" fmla="*/ 2899508 h 3444793"/>
              <a:gd name="connsiteX127" fmla="*/ 3330430 w 3330430"/>
              <a:gd name="connsiteY127" fmla="*/ 2840785 h 3444793"/>
              <a:gd name="connsiteX128" fmla="*/ 3322041 w 3330430"/>
              <a:gd name="connsiteY128" fmla="*/ 1607604 h 3444793"/>
              <a:gd name="connsiteX129" fmla="*/ 3296874 w 3330430"/>
              <a:gd name="connsiteY129" fmla="*/ 1540492 h 3444793"/>
              <a:gd name="connsiteX130" fmla="*/ 3271707 w 3330430"/>
              <a:gd name="connsiteY130" fmla="*/ 1448213 h 3444793"/>
              <a:gd name="connsiteX131" fmla="*/ 3238151 w 3330430"/>
              <a:gd name="connsiteY131" fmla="*/ 1339156 h 3444793"/>
              <a:gd name="connsiteX132" fmla="*/ 3204595 w 3330430"/>
              <a:gd name="connsiteY132" fmla="*/ 1196543 h 3444793"/>
              <a:gd name="connsiteX133" fmla="*/ 3187817 w 3330430"/>
              <a:gd name="connsiteY133" fmla="*/ 1154598 h 3444793"/>
              <a:gd name="connsiteX134" fmla="*/ 3179428 w 3330430"/>
              <a:gd name="connsiteY134" fmla="*/ 1129431 h 3444793"/>
              <a:gd name="connsiteX135" fmla="*/ 3154261 w 3330430"/>
              <a:gd name="connsiteY135" fmla="*/ 970040 h 3444793"/>
              <a:gd name="connsiteX136" fmla="*/ 3137483 w 3330430"/>
              <a:gd name="connsiteY136" fmla="*/ 886150 h 3444793"/>
              <a:gd name="connsiteX137" fmla="*/ 3129094 w 3330430"/>
              <a:gd name="connsiteY137" fmla="*/ 366033 h 3444793"/>
              <a:gd name="connsiteX138" fmla="*/ 3120705 w 3330430"/>
              <a:gd name="connsiteY138" fmla="*/ 324088 h 3444793"/>
              <a:gd name="connsiteX139" fmla="*/ 3112316 w 3330430"/>
              <a:gd name="connsiteY139" fmla="*/ 273754 h 3444793"/>
              <a:gd name="connsiteX140" fmla="*/ 3095538 w 3330430"/>
              <a:gd name="connsiteY140" fmla="*/ 223420 h 3444793"/>
              <a:gd name="connsiteX141" fmla="*/ 3087149 w 3330430"/>
              <a:gd name="connsiteY141" fmla="*/ 189864 h 3444793"/>
              <a:gd name="connsiteX142" fmla="*/ 3070371 w 3330430"/>
              <a:gd name="connsiteY142" fmla="*/ 139530 h 3444793"/>
              <a:gd name="connsiteX143" fmla="*/ 3061982 w 3330430"/>
              <a:gd name="connsiteY143" fmla="*/ 5306 h 344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330430" h="3444793">
                <a:moveTo>
                  <a:pt x="3061982" y="5306"/>
                </a:moveTo>
                <a:cubicBezTo>
                  <a:pt x="3053593" y="-12870"/>
                  <a:pt x="3033081" y="20690"/>
                  <a:pt x="3020037" y="30473"/>
                </a:cubicBezTo>
                <a:cubicBezTo>
                  <a:pt x="3010546" y="37591"/>
                  <a:pt x="3003984" y="48045"/>
                  <a:pt x="2994870" y="55640"/>
                </a:cubicBezTo>
                <a:cubicBezTo>
                  <a:pt x="2987125" y="62095"/>
                  <a:pt x="2978092" y="66825"/>
                  <a:pt x="2969703" y="72418"/>
                </a:cubicBezTo>
                <a:cubicBezTo>
                  <a:pt x="2964110" y="80807"/>
                  <a:pt x="2957434" y="88567"/>
                  <a:pt x="2952925" y="97585"/>
                </a:cubicBezTo>
                <a:cubicBezTo>
                  <a:pt x="2918193" y="167049"/>
                  <a:pt x="2975841" y="75794"/>
                  <a:pt x="2927758" y="147919"/>
                </a:cubicBezTo>
                <a:cubicBezTo>
                  <a:pt x="2924962" y="161901"/>
                  <a:pt x="2928123" y="178609"/>
                  <a:pt x="2919369" y="189864"/>
                </a:cubicBezTo>
                <a:cubicBezTo>
                  <a:pt x="2906989" y="205781"/>
                  <a:pt x="2869035" y="223420"/>
                  <a:pt x="2869035" y="223420"/>
                </a:cubicBezTo>
                <a:lnTo>
                  <a:pt x="2818701" y="298921"/>
                </a:lnTo>
                <a:cubicBezTo>
                  <a:pt x="2813108" y="307310"/>
                  <a:pt x="2810312" y="318495"/>
                  <a:pt x="2801923" y="324088"/>
                </a:cubicBezTo>
                <a:lnTo>
                  <a:pt x="2776756" y="340866"/>
                </a:lnTo>
                <a:cubicBezTo>
                  <a:pt x="2773960" y="349255"/>
                  <a:pt x="2773891" y="359128"/>
                  <a:pt x="2768367" y="366033"/>
                </a:cubicBezTo>
                <a:cubicBezTo>
                  <a:pt x="2751074" y="387649"/>
                  <a:pt x="2722024" y="399996"/>
                  <a:pt x="2709644" y="424756"/>
                </a:cubicBezTo>
                <a:cubicBezTo>
                  <a:pt x="2704051" y="435941"/>
                  <a:pt x="2697792" y="446818"/>
                  <a:pt x="2692866" y="458312"/>
                </a:cubicBezTo>
                <a:cubicBezTo>
                  <a:pt x="2689383" y="466440"/>
                  <a:pt x="2688864" y="475801"/>
                  <a:pt x="2684477" y="483479"/>
                </a:cubicBezTo>
                <a:cubicBezTo>
                  <a:pt x="2677540" y="495618"/>
                  <a:pt x="2667699" y="505850"/>
                  <a:pt x="2659310" y="517035"/>
                </a:cubicBezTo>
                <a:cubicBezTo>
                  <a:pt x="2653482" y="534519"/>
                  <a:pt x="2645661" y="561936"/>
                  <a:pt x="2634143" y="575758"/>
                </a:cubicBezTo>
                <a:cubicBezTo>
                  <a:pt x="2627689" y="583503"/>
                  <a:pt x="2617181" y="586676"/>
                  <a:pt x="2608977" y="592536"/>
                </a:cubicBezTo>
                <a:cubicBezTo>
                  <a:pt x="2597600" y="600663"/>
                  <a:pt x="2587560" y="610766"/>
                  <a:pt x="2575421" y="617703"/>
                </a:cubicBezTo>
                <a:cubicBezTo>
                  <a:pt x="2567743" y="622090"/>
                  <a:pt x="2558163" y="622137"/>
                  <a:pt x="2550254" y="626092"/>
                </a:cubicBezTo>
                <a:cubicBezTo>
                  <a:pt x="2541236" y="630601"/>
                  <a:pt x="2534105" y="638361"/>
                  <a:pt x="2525087" y="642870"/>
                </a:cubicBezTo>
                <a:cubicBezTo>
                  <a:pt x="2517178" y="646825"/>
                  <a:pt x="2507829" y="647304"/>
                  <a:pt x="2499920" y="651259"/>
                </a:cubicBezTo>
                <a:cubicBezTo>
                  <a:pt x="2445027" y="678706"/>
                  <a:pt x="2505245" y="656098"/>
                  <a:pt x="2449586" y="693204"/>
                </a:cubicBezTo>
                <a:cubicBezTo>
                  <a:pt x="2442228" y="698109"/>
                  <a:pt x="2432808" y="698797"/>
                  <a:pt x="2424419" y="701593"/>
                </a:cubicBezTo>
                <a:cubicBezTo>
                  <a:pt x="2416030" y="709982"/>
                  <a:pt x="2406847" y="717646"/>
                  <a:pt x="2399252" y="726760"/>
                </a:cubicBezTo>
                <a:cubicBezTo>
                  <a:pt x="2392797" y="734505"/>
                  <a:pt x="2389603" y="744798"/>
                  <a:pt x="2382474" y="751927"/>
                </a:cubicBezTo>
                <a:cubicBezTo>
                  <a:pt x="2372588" y="761813"/>
                  <a:pt x="2360103" y="768704"/>
                  <a:pt x="2348918" y="777093"/>
                </a:cubicBezTo>
                <a:cubicBezTo>
                  <a:pt x="2343325" y="785482"/>
                  <a:pt x="2336649" y="793242"/>
                  <a:pt x="2332140" y="802260"/>
                </a:cubicBezTo>
                <a:cubicBezTo>
                  <a:pt x="2320837" y="824866"/>
                  <a:pt x="2328343" y="833895"/>
                  <a:pt x="2306973" y="852594"/>
                </a:cubicBezTo>
                <a:cubicBezTo>
                  <a:pt x="2268344" y="886395"/>
                  <a:pt x="2260963" y="881282"/>
                  <a:pt x="2223083" y="902928"/>
                </a:cubicBezTo>
                <a:cubicBezTo>
                  <a:pt x="2214329" y="907930"/>
                  <a:pt x="2207183" y="915734"/>
                  <a:pt x="2197916" y="919706"/>
                </a:cubicBezTo>
                <a:cubicBezTo>
                  <a:pt x="2165090" y="933774"/>
                  <a:pt x="2147860" y="922317"/>
                  <a:pt x="2114026" y="944873"/>
                </a:cubicBezTo>
                <a:cubicBezTo>
                  <a:pt x="2097248" y="956058"/>
                  <a:pt x="2077951" y="964170"/>
                  <a:pt x="2063692" y="978429"/>
                </a:cubicBezTo>
                <a:cubicBezTo>
                  <a:pt x="2048505" y="993616"/>
                  <a:pt x="2015137" y="1033565"/>
                  <a:pt x="1988191" y="1045541"/>
                </a:cubicBezTo>
                <a:cubicBezTo>
                  <a:pt x="1898343" y="1085474"/>
                  <a:pt x="1969646" y="1041126"/>
                  <a:pt x="1912690" y="1079097"/>
                </a:cubicBezTo>
                <a:cubicBezTo>
                  <a:pt x="1881930" y="1125236"/>
                  <a:pt x="1912690" y="1086088"/>
                  <a:pt x="1870745" y="1121042"/>
                </a:cubicBezTo>
                <a:cubicBezTo>
                  <a:pt x="1842915" y="1144233"/>
                  <a:pt x="1851653" y="1147366"/>
                  <a:pt x="1820411" y="1162987"/>
                </a:cubicBezTo>
                <a:cubicBezTo>
                  <a:pt x="1812502" y="1166942"/>
                  <a:pt x="1803153" y="1167421"/>
                  <a:pt x="1795244" y="1171376"/>
                </a:cubicBezTo>
                <a:cubicBezTo>
                  <a:pt x="1730195" y="1203901"/>
                  <a:pt x="1808168" y="1175457"/>
                  <a:pt x="1744910" y="1196543"/>
                </a:cubicBezTo>
                <a:cubicBezTo>
                  <a:pt x="1739317" y="1204932"/>
                  <a:pt x="1736005" y="1215412"/>
                  <a:pt x="1728132" y="1221710"/>
                </a:cubicBezTo>
                <a:cubicBezTo>
                  <a:pt x="1721227" y="1227234"/>
                  <a:pt x="1711468" y="1227670"/>
                  <a:pt x="1702965" y="1230099"/>
                </a:cubicBezTo>
                <a:cubicBezTo>
                  <a:pt x="1690423" y="1233683"/>
                  <a:pt x="1657651" y="1240173"/>
                  <a:pt x="1644243" y="1246877"/>
                </a:cubicBezTo>
                <a:cubicBezTo>
                  <a:pt x="1635225" y="1251386"/>
                  <a:pt x="1628289" y="1259560"/>
                  <a:pt x="1619076" y="1263655"/>
                </a:cubicBezTo>
                <a:lnTo>
                  <a:pt x="1543575" y="1288822"/>
                </a:lnTo>
                <a:lnTo>
                  <a:pt x="1518408" y="1297211"/>
                </a:lnTo>
                <a:cubicBezTo>
                  <a:pt x="1510019" y="1300007"/>
                  <a:pt x="1500599" y="1300695"/>
                  <a:pt x="1493241" y="1305600"/>
                </a:cubicBezTo>
                <a:cubicBezTo>
                  <a:pt x="1476463" y="1316785"/>
                  <a:pt x="1462037" y="1332779"/>
                  <a:pt x="1442907" y="1339156"/>
                </a:cubicBezTo>
                <a:cubicBezTo>
                  <a:pt x="1434518" y="1341952"/>
                  <a:pt x="1425470" y="1343251"/>
                  <a:pt x="1417740" y="1347545"/>
                </a:cubicBezTo>
                <a:cubicBezTo>
                  <a:pt x="1400113" y="1357338"/>
                  <a:pt x="1379505" y="1364969"/>
                  <a:pt x="1367406" y="1381101"/>
                </a:cubicBezTo>
                <a:cubicBezTo>
                  <a:pt x="1336933" y="1421731"/>
                  <a:pt x="1355503" y="1410236"/>
                  <a:pt x="1317072" y="1423046"/>
                </a:cubicBezTo>
                <a:lnTo>
                  <a:pt x="1283516" y="1473380"/>
                </a:lnTo>
                <a:cubicBezTo>
                  <a:pt x="1277923" y="1481769"/>
                  <a:pt x="1269926" y="1488982"/>
                  <a:pt x="1266738" y="1498547"/>
                </a:cubicBezTo>
                <a:cubicBezTo>
                  <a:pt x="1263942" y="1506936"/>
                  <a:pt x="1262304" y="1515805"/>
                  <a:pt x="1258349" y="1523714"/>
                </a:cubicBezTo>
                <a:cubicBezTo>
                  <a:pt x="1253840" y="1532732"/>
                  <a:pt x="1245666" y="1539668"/>
                  <a:pt x="1241571" y="1548881"/>
                </a:cubicBezTo>
                <a:cubicBezTo>
                  <a:pt x="1234388" y="1565042"/>
                  <a:pt x="1234603" y="1584500"/>
                  <a:pt x="1224793" y="1599215"/>
                </a:cubicBezTo>
                <a:cubicBezTo>
                  <a:pt x="1219200" y="1607604"/>
                  <a:pt x="1212110" y="1615169"/>
                  <a:pt x="1208015" y="1624382"/>
                </a:cubicBezTo>
                <a:cubicBezTo>
                  <a:pt x="1200832" y="1640543"/>
                  <a:pt x="1203743" y="1662211"/>
                  <a:pt x="1191237" y="1674716"/>
                </a:cubicBezTo>
                <a:cubicBezTo>
                  <a:pt x="1182848" y="1683105"/>
                  <a:pt x="1173665" y="1690768"/>
                  <a:pt x="1166070" y="1699882"/>
                </a:cubicBezTo>
                <a:cubicBezTo>
                  <a:pt x="1159615" y="1707627"/>
                  <a:pt x="1155990" y="1717513"/>
                  <a:pt x="1149292" y="1725049"/>
                </a:cubicBezTo>
                <a:cubicBezTo>
                  <a:pt x="1133528" y="1742783"/>
                  <a:pt x="1113195" y="1756401"/>
                  <a:pt x="1098958" y="1775383"/>
                </a:cubicBezTo>
                <a:cubicBezTo>
                  <a:pt x="1090569" y="1786568"/>
                  <a:pt x="1081918" y="1797562"/>
                  <a:pt x="1073791" y="1808939"/>
                </a:cubicBezTo>
                <a:cubicBezTo>
                  <a:pt x="1067931" y="1817143"/>
                  <a:pt x="1063711" y="1826570"/>
                  <a:pt x="1057013" y="1834106"/>
                </a:cubicBezTo>
                <a:cubicBezTo>
                  <a:pt x="1041249" y="1851840"/>
                  <a:pt x="1023457" y="1867662"/>
                  <a:pt x="1006679" y="1884440"/>
                </a:cubicBezTo>
                <a:cubicBezTo>
                  <a:pt x="998290" y="1892829"/>
                  <a:pt x="988093" y="1899736"/>
                  <a:pt x="981512" y="1909607"/>
                </a:cubicBezTo>
                <a:cubicBezTo>
                  <a:pt x="968234" y="1929525"/>
                  <a:pt x="955175" y="1950120"/>
                  <a:pt x="939567" y="1968330"/>
                </a:cubicBezTo>
                <a:cubicBezTo>
                  <a:pt x="891123" y="2024848"/>
                  <a:pt x="934704" y="1963041"/>
                  <a:pt x="897622" y="2018664"/>
                </a:cubicBezTo>
                <a:cubicBezTo>
                  <a:pt x="894826" y="2032646"/>
                  <a:pt x="894240" y="2047258"/>
                  <a:pt x="889233" y="2060609"/>
                </a:cubicBezTo>
                <a:cubicBezTo>
                  <a:pt x="880993" y="2082584"/>
                  <a:pt x="861795" y="2094019"/>
                  <a:pt x="847288" y="2110943"/>
                </a:cubicBezTo>
                <a:cubicBezTo>
                  <a:pt x="842728" y="2116263"/>
                  <a:pt x="810654" y="2159043"/>
                  <a:pt x="805343" y="2169666"/>
                </a:cubicBezTo>
                <a:cubicBezTo>
                  <a:pt x="801388" y="2177575"/>
                  <a:pt x="799383" y="2186330"/>
                  <a:pt x="796954" y="2194833"/>
                </a:cubicBezTo>
                <a:cubicBezTo>
                  <a:pt x="794401" y="2203770"/>
                  <a:pt x="786090" y="2242912"/>
                  <a:pt x="780177" y="2253556"/>
                </a:cubicBezTo>
                <a:cubicBezTo>
                  <a:pt x="770384" y="2271183"/>
                  <a:pt x="746621" y="2303890"/>
                  <a:pt x="746621" y="2303890"/>
                </a:cubicBezTo>
                <a:cubicBezTo>
                  <a:pt x="724430" y="2392656"/>
                  <a:pt x="754559" y="2288127"/>
                  <a:pt x="721454" y="2362613"/>
                </a:cubicBezTo>
                <a:cubicBezTo>
                  <a:pt x="681521" y="2452461"/>
                  <a:pt x="725869" y="2381158"/>
                  <a:pt x="687898" y="2438114"/>
                </a:cubicBezTo>
                <a:cubicBezTo>
                  <a:pt x="685102" y="2449299"/>
                  <a:pt x="683557" y="2460875"/>
                  <a:pt x="679509" y="2471670"/>
                </a:cubicBezTo>
                <a:cubicBezTo>
                  <a:pt x="673915" y="2486588"/>
                  <a:pt x="657016" y="2517117"/>
                  <a:pt x="645953" y="2530393"/>
                </a:cubicBezTo>
                <a:cubicBezTo>
                  <a:pt x="638358" y="2539507"/>
                  <a:pt x="628381" y="2546446"/>
                  <a:pt x="620786" y="2555560"/>
                </a:cubicBezTo>
                <a:cubicBezTo>
                  <a:pt x="614331" y="2563305"/>
                  <a:pt x="608517" y="2571709"/>
                  <a:pt x="604008" y="2580727"/>
                </a:cubicBezTo>
                <a:cubicBezTo>
                  <a:pt x="600053" y="2588636"/>
                  <a:pt x="601143" y="2598988"/>
                  <a:pt x="595619" y="2605893"/>
                </a:cubicBezTo>
                <a:cubicBezTo>
                  <a:pt x="589321" y="2613766"/>
                  <a:pt x="578841" y="2617078"/>
                  <a:pt x="570452" y="2622671"/>
                </a:cubicBezTo>
                <a:cubicBezTo>
                  <a:pt x="534458" y="2694660"/>
                  <a:pt x="575937" y="2625575"/>
                  <a:pt x="528507" y="2673005"/>
                </a:cubicBezTo>
                <a:cubicBezTo>
                  <a:pt x="521378" y="2680134"/>
                  <a:pt x="519989" y="2692390"/>
                  <a:pt x="511729" y="2698172"/>
                </a:cubicBezTo>
                <a:cubicBezTo>
                  <a:pt x="491239" y="2712515"/>
                  <a:pt x="465428" y="2717854"/>
                  <a:pt x="444617" y="2731728"/>
                </a:cubicBezTo>
                <a:lnTo>
                  <a:pt x="419450" y="2748506"/>
                </a:lnTo>
                <a:cubicBezTo>
                  <a:pt x="408265" y="2765284"/>
                  <a:pt x="392271" y="2779710"/>
                  <a:pt x="385894" y="2798840"/>
                </a:cubicBezTo>
                <a:cubicBezTo>
                  <a:pt x="383098" y="2807229"/>
                  <a:pt x="381460" y="2816098"/>
                  <a:pt x="377505" y="2824007"/>
                </a:cubicBezTo>
                <a:cubicBezTo>
                  <a:pt x="372996" y="2833025"/>
                  <a:pt x="364822" y="2839961"/>
                  <a:pt x="360727" y="2849174"/>
                </a:cubicBezTo>
                <a:cubicBezTo>
                  <a:pt x="353544" y="2865335"/>
                  <a:pt x="349542" y="2882730"/>
                  <a:pt x="343949" y="2899508"/>
                </a:cubicBezTo>
                <a:cubicBezTo>
                  <a:pt x="341153" y="2907897"/>
                  <a:pt x="337705" y="2916096"/>
                  <a:pt x="335560" y="2924675"/>
                </a:cubicBezTo>
                <a:cubicBezTo>
                  <a:pt x="332764" y="2935860"/>
                  <a:pt x="329233" y="2946887"/>
                  <a:pt x="327171" y="2958231"/>
                </a:cubicBezTo>
                <a:cubicBezTo>
                  <a:pt x="323634" y="2977685"/>
                  <a:pt x="324464" y="2998015"/>
                  <a:pt x="318782" y="3016954"/>
                </a:cubicBezTo>
                <a:cubicBezTo>
                  <a:pt x="316737" y="3023771"/>
                  <a:pt x="276868" y="3075634"/>
                  <a:pt x="276837" y="3075677"/>
                </a:cubicBezTo>
                <a:cubicBezTo>
                  <a:pt x="270977" y="3083881"/>
                  <a:pt x="265919" y="3092640"/>
                  <a:pt x="260059" y="3100844"/>
                </a:cubicBezTo>
                <a:cubicBezTo>
                  <a:pt x="208032" y="3173682"/>
                  <a:pt x="257655" y="3100256"/>
                  <a:pt x="218114" y="3159567"/>
                </a:cubicBezTo>
                <a:cubicBezTo>
                  <a:pt x="220910" y="3167956"/>
                  <a:pt x="227754" y="3175980"/>
                  <a:pt x="226503" y="3184734"/>
                </a:cubicBezTo>
                <a:cubicBezTo>
                  <a:pt x="222467" y="3212984"/>
                  <a:pt x="198492" y="3230701"/>
                  <a:pt x="176169" y="3243457"/>
                </a:cubicBezTo>
                <a:cubicBezTo>
                  <a:pt x="168491" y="3247844"/>
                  <a:pt x="158732" y="3247552"/>
                  <a:pt x="151002" y="3251846"/>
                </a:cubicBezTo>
                <a:cubicBezTo>
                  <a:pt x="133375" y="3261639"/>
                  <a:pt x="114927" y="3271143"/>
                  <a:pt x="100668" y="3285402"/>
                </a:cubicBezTo>
                <a:cubicBezTo>
                  <a:pt x="92279" y="3293791"/>
                  <a:pt x="85372" y="3303988"/>
                  <a:pt x="75501" y="3310569"/>
                </a:cubicBezTo>
                <a:cubicBezTo>
                  <a:pt x="68143" y="3315474"/>
                  <a:pt x="58064" y="3314664"/>
                  <a:pt x="50334" y="3318958"/>
                </a:cubicBezTo>
                <a:cubicBezTo>
                  <a:pt x="32707" y="3328751"/>
                  <a:pt x="0" y="3352514"/>
                  <a:pt x="0" y="3352514"/>
                </a:cubicBezTo>
                <a:cubicBezTo>
                  <a:pt x="5593" y="3360903"/>
                  <a:pt x="6728" y="3376877"/>
                  <a:pt x="16778" y="3377681"/>
                </a:cubicBezTo>
                <a:cubicBezTo>
                  <a:pt x="150604" y="3388387"/>
                  <a:pt x="285269" y="3381671"/>
                  <a:pt x="419450" y="3386070"/>
                </a:cubicBezTo>
                <a:cubicBezTo>
                  <a:pt x="455890" y="3387265"/>
                  <a:pt x="492089" y="3392725"/>
                  <a:pt x="528507" y="3394459"/>
                </a:cubicBezTo>
                <a:cubicBezTo>
                  <a:pt x="609557" y="3398319"/>
                  <a:pt x="690694" y="3400052"/>
                  <a:pt x="771788" y="3402848"/>
                </a:cubicBezTo>
                <a:cubicBezTo>
                  <a:pt x="1024785" y="3392728"/>
                  <a:pt x="1215107" y="3375150"/>
                  <a:pt x="1459685" y="3394459"/>
                </a:cubicBezTo>
                <a:cubicBezTo>
                  <a:pt x="1477316" y="3395851"/>
                  <a:pt x="1492511" y="3408736"/>
                  <a:pt x="1510019" y="3411237"/>
                </a:cubicBezTo>
                <a:cubicBezTo>
                  <a:pt x="1529593" y="3414033"/>
                  <a:pt x="1549067" y="3417659"/>
                  <a:pt x="1568742" y="3419626"/>
                </a:cubicBezTo>
                <a:cubicBezTo>
                  <a:pt x="1797180" y="3442470"/>
                  <a:pt x="1554986" y="3410470"/>
                  <a:pt x="1795244" y="3444793"/>
                </a:cubicBezTo>
                <a:cubicBezTo>
                  <a:pt x="1802190" y="3444536"/>
                  <a:pt x="2069952" y="3437623"/>
                  <a:pt x="2130804" y="3428015"/>
                </a:cubicBezTo>
                <a:cubicBezTo>
                  <a:pt x="2148273" y="3425257"/>
                  <a:pt x="2164717" y="3417805"/>
                  <a:pt x="2181138" y="3411237"/>
                </a:cubicBezTo>
                <a:cubicBezTo>
                  <a:pt x="2195120" y="3405644"/>
                  <a:pt x="2208191" y="3396693"/>
                  <a:pt x="2223083" y="3394459"/>
                </a:cubicBezTo>
                <a:cubicBezTo>
                  <a:pt x="2264656" y="3388223"/>
                  <a:pt x="2306973" y="3388866"/>
                  <a:pt x="2348918" y="3386070"/>
                </a:cubicBezTo>
                <a:cubicBezTo>
                  <a:pt x="2410437" y="3388866"/>
                  <a:pt x="2472050" y="3390071"/>
                  <a:pt x="2533476" y="3394459"/>
                </a:cubicBezTo>
                <a:cubicBezTo>
                  <a:pt x="2550442" y="3395671"/>
                  <a:pt x="2566880" y="3401210"/>
                  <a:pt x="2583810" y="3402848"/>
                </a:cubicBezTo>
                <a:cubicBezTo>
                  <a:pt x="2653615" y="3409603"/>
                  <a:pt x="2793534" y="3419626"/>
                  <a:pt x="2793534" y="3419626"/>
                </a:cubicBezTo>
                <a:cubicBezTo>
                  <a:pt x="2801923" y="3422422"/>
                  <a:pt x="2809858" y="3428015"/>
                  <a:pt x="2818701" y="3428015"/>
                </a:cubicBezTo>
                <a:cubicBezTo>
                  <a:pt x="3133221" y="3428015"/>
                  <a:pt x="3055624" y="3441031"/>
                  <a:pt x="3204595" y="3411237"/>
                </a:cubicBezTo>
                <a:cubicBezTo>
                  <a:pt x="3212984" y="3405644"/>
                  <a:pt x="3223902" y="3402663"/>
                  <a:pt x="3229762" y="3394459"/>
                </a:cubicBezTo>
                <a:cubicBezTo>
                  <a:pt x="3254470" y="3359868"/>
                  <a:pt x="3249721" y="3305078"/>
                  <a:pt x="3254929" y="3268624"/>
                </a:cubicBezTo>
                <a:cubicBezTo>
                  <a:pt x="3256560" y="3257210"/>
                  <a:pt x="3260817" y="3246323"/>
                  <a:pt x="3263318" y="3235068"/>
                </a:cubicBezTo>
                <a:cubicBezTo>
                  <a:pt x="3266411" y="3221149"/>
                  <a:pt x="3267198" y="3206650"/>
                  <a:pt x="3271707" y="3193123"/>
                </a:cubicBezTo>
                <a:cubicBezTo>
                  <a:pt x="3275662" y="3181259"/>
                  <a:pt x="3282892" y="3170752"/>
                  <a:pt x="3288485" y="3159567"/>
                </a:cubicBezTo>
                <a:cubicBezTo>
                  <a:pt x="3291281" y="3134400"/>
                  <a:pt x="3293293" y="3109133"/>
                  <a:pt x="3296874" y="3084066"/>
                </a:cubicBezTo>
                <a:cubicBezTo>
                  <a:pt x="3298890" y="3069951"/>
                  <a:pt x="3303494" y="3056269"/>
                  <a:pt x="3305263" y="3042121"/>
                </a:cubicBezTo>
                <a:cubicBezTo>
                  <a:pt x="3309094" y="3011473"/>
                  <a:pt x="3310043" y="2980517"/>
                  <a:pt x="3313652" y="2949842"/>
                </a:cubicBezTo>
                <a:cubicBezTo>
                  <a:pt x="3315639" y="2932949"/>
                  <a:pt x="3319455" y="2916320"/>
                  <a:pt x="3322041" y="2899508"/>
                </a:cubicBezTo>
                <a:cubicBezTo>
                  <a:pt x="3325048" y="2879965"/>
                  <a:pt x="3327634" y="2860359"/>
                  <a:pt x="3330430" y="2840785"/>
                </a:cubicBezTo>
                <a:cubicBezTo>
                  <a:pt x="3327634" y="2429725"/>
                  <a:pt x="3332646" y="2018537"/>
                  <a:pt x="3322041" y="1607604"/>
                </a:cubicBezTo>
                <a:cubicBezTo>
                  <a:pt x="3321425" y="1583720"/>
                  <a:pt x="3304069" y="1563275"/>
                  <a:pt x="3296874" y="1540492"/>
                </a:cubicBezTo>
                <a:cubicBezTo>
                  <a:pt x="3287273" y="1510089"/>
                  <a:pt x="3279009" y="1479249"/>
                  <a:pt x="3271707" y="1448213"/>
                </a:cubicBezTo>
                <a:cubicBezTo>
                  <a:pt x="3229596" y="1269242"/>
                  <a:pt x="3307856" y="1548270"/>
                  <a:pt x="3238151" y="1339156"/>
                </a:cubicBezTo>
                <a:cubicBezTo>
                  <a:pt x="3148727" y="1070885"/>
                  <a:pt x="3250118" y="1363462"/>
                  <a:pt x="3204595" y="1196543"/>
                </a:cubicBezTo>
                <a:cubicBezTo>
                  <a:pt x="3200633" y="1182015"/>
                  <a:pt x="3193104" y="1168698"/>
                  <a:pt x="3187817" y="1154598"/>
                </a:cubicBezTo>
                <a:cubicBezTo>
                  <a:pt x="3184712" y="1146318"/>
                  <a:pt x="3182224" y="1137820"/>
                  <a:pt x="3179428" y="1129431"/>
                </a:cubicBezTo>
                <a:cubicBezTo>
                  <a:pt x="3170108" y="1064194"/>
                  <a:pt x="3167613" y="1043478"/>
                  <a:pt x="3154261" y="970040"/>
                </a:cubicBezTo>
                <a:cubicBezTo>
                  <a:pt x="3149160" y="941983"/>
                  <a:pt x="3143076" y="914113"/>
                  <a:pt x="3137483" y="886150"/>
                </a:cubicBezTo>
                <a:cubicBezTo>
                  <a:pt x="3134687" y="712778"/>
                  <a:pt x="3134268" y="539351"/>
                  <a:pt x="3129094" y="366033"/>
                </a:cubicBezTo>
                <a:cubicBezTo>
                  <a:pt x="3128669" y="351781"/>
                  <a:pt x="3123256" y="338117"/>
                  <a:pt x="3120705" y="324088"/>
                </a:cubicBezTo>
                <a:cubicBezTo>
                  <a:pt x="3117662" y="307353"/>
                  <a:pt x="3116441" y="290256"/>
                  <a:pt x="3112316" y="273754"/>
                </a:cubicBezTo>
                <a:cubicBezTo>
                  <a:pt x="3108027" y="256596"/>
                  <a:pt x="3100620" y="240360"/>
                  <a:pt x="3095538" y="223420"/>
                </a:cubicBezTo>
                <a:cubicBezTo>
                  <a:pt x="3092225" y="212377"/>
                  <a:pt x="3090462" y="200907"/>
                  <a:pt x="3087149" y="189864"/>
                </a:cubicBezTo>
                <a:cubicBezTo>
                  <a:pt x="3082067" y="172924"/>
                  <a:pt x="3072437" y="157094"/>
                  <a:pt x="3070371" y="139530"/>
                </a:cubicBezTo>
                <a:cubicBezTo>
                  <a:pt x="3066777" y="108981"/>
                  <a:pt x="3070371" y="23482"/>
                  <a:pt x="3061982" y="5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srgbClr val="00B0F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701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113EED-C208-4891-A473-9E65BFF74B9A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BC8D6F-D4BE-4382-B50E-ECDE9DA177FF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993AC-4D2A-47C3-908D-F07B7ADDA6C0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81641-6A10-48BC-9527-186BA4384FA5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37CEB-5E3D-4118-97AD-374A7AFA9D63}"/>
              </a:ext>
            </a:extLst>
          </p:cNvPr>
          <p:cNvSpPr txBox="1"/>
          <p:nvPr/>
        </p:nvSpPr>
        <p:spPr>
          <a:xfrm>
            <a:off x="2775298" y="3228945"/>
            <a:ext cx="359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 err="1">
                <a:latin typeface="+mn-ea"/>
              </a:rPr>
              <a:t>문휘식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| User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Class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9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: 도형 33"/>
          <p:cNvSpPr>
            <a:spLocks noEditPoints="1"/>
          </p:cNvSpPr>
          <p:nvPr/>
        </p:nvSpPr>
        <p:spPr>
          <a:xfrm>
            <a:off x="8059092" y="214830"/>
            <a:ext cx="766422" cy="582853"/>
          </a:xfrm>
          <a:custGeom>
            <a:avLst/>
            <a:gdLst>
              <a:gd name="T0" fmla="*/ 2144 w 2160"/>
              <a:gd name="T1" fmla="*/ 1417 h 1497"/>
              <a:gd name="T2" fmla="*/ 2091 w 2160"/>
              <a:gd name="T3" fmla="*/ 1149 h 1497"/>
              <a:gd name="T4" fmla="*/ 1552 w 2160"/>
              <a:gd name="T5" fmla="*/ 919 h 1497"/>
              <a:gd name="T6" fmla="*/ 1327 w 2160"/>
              <a:gd name="T7" fmla="*/ 955 h 1497"/>
              <a:gd name="T8" fmla="*/ 759 w 2160"/>
              <a:gd name="T9" fmla="*/ 791 h 1497"/>
              <a:gd name="T10" fmla="*/ 85 w 2160"/>
              <a:gd name="T11" fmla="*/ 1073 h 1497"/>
              <a:gd name="T12" fmla="*/ 16 w 2160"/>
              <a:gd name="T13" fmla="*/ 1417 h 1497"/>
              <a:gd name="T14" fmla="*/ 0 w 2160"/>
              <a:gd name="T15" fmla="*/ 1497 h 1497"/>
              <a:gd name="T16" fmla="*/ 2160 w 2160"/>
              <a:gd name="T17" fmla="*/ 1497 h 1497"/>
              <a:gd name="T18" fmla="*/ 2144 w 2160"/>
              <a:gd name="T19" fmla="*/ 1417 h 1497"/>
              <a:gd name="T20" fmla="*/ 163 w 2160"/>
              <a:gd name="T21" fmla="*/ 1364 h 1497"/>
              <a:gd name="T22" fmla="*/ 215 w 2160"/>
              <a:gd name="T23" fmla="*/ 1105 h 1497"/>
              <a:gd name="T24" fmla="*/ 759 w 2160"/>
              <a:gd name="T25" fmla="*/ 924 h 1497"/>
              <a:gd name="T26" fmla="*/ 1303 w 2160"/>
              <a:gd name="T27" fmla="*/ 1101 h 1497"/>
              <a:gd name="T28" fmla="*/ 1355 w 2160"/>
              <a:gd name="T29" fmla="*/ 1364 h 1497"/>
              <a:gd name="T30" fmla="*/ 163 w 2160"/>
              <a:gd name="T31" fmla="*/ 1364 h 1497"/>
              <a:gd name="T32" fmla="*/ 1491 w 2160"/>
              <a:gd name="T33" fmla="*/ 1364 h 1497"/>
              <a:gd name="T34" fmla="*/ 1433 w 2160"/>
              <a:gd name="T35" fmla="*/ 1073 h 1497"/>
              <a:gd name="T36" fmla="*/ 1431 w 2160"/>
              <a:gd name="T37" fmla="*/ 1065 h 1497"/>
              <a:gd name="T38" fmla="*/ 1552 w 2160"/>
              <a:gd name="T39" fmla="*/ 1052 h 1497"/>
              <a:gd name="T40" fmla="*/ 1960 w 2160"/>
              <a:gd name="T41" fmla="*/ 1179 h 1497"/>
              <a:gd name="T42" fmla="*/ 1997 w 2160"/>
              <a:gd name="T43" fmla="*/ 1364 h 1497"/>
              <a:gd name="T44" fmla="*/ 1491 w 2160"/>
              <a:gd name="T45" fmla="*/ 1364 h 1497"/>
              <a:gd name="T46" fmla="*/ 759 w 2160"/>
              <a:gd name="T47" fmla="*/ 733 h 1497"/>
              <a:gd name="T48" fmla="*/ 392 w 2160"/>
              <a:gd name="T49" fmla="*/ 367 h 1497"/>
              <a:gd name="T50" fmla="*/ 759 w 2160"/>
              <a:gd name="T51" fmla="*/ 0 h 1497"/>
              <a:gd name="T52" fmla="*/ 1125 w 2160"/>
              <a:gd name="T53" fmla="*/ 367 h 1497"/>
              <a:gd name="T54" fmla="*/ 759 w 2160"/>
              <a:gd name="T55" fmla="*/ 733 h 1497"/>
              <a:gd name="T56" fmla="*/ 759 w 2160"/>
              <a:gd name="T57" fmla="*/ 132 h 1497"/>
              <a:gd name="T58" fmla="*/ 525 w 2160"/>
              <a:gd name="T59" fmla="*/ 365 h 1497"/>
              <a:gd name="T60" fmla="*/ 759 w 2160"/>
              <a:gd name="T61" fmla="*/ 599 h 1497"/>
              <a:gd name="T62" fmla="*/ 992 w 2160"/>
              <a:gd name="T63" fmla="*/ 365 h 1497"/>
              <a:gd name="T64" fmla="*/ 759 w 2160"/>
              <a:gd name="T65" fmla="*/ 132 h 1497"/>
              <a:gd name="T66" fmla="*/ 1552 w 2160"/>
              <a:gd name="T67" fmla="*/ 871 h 1497"/>
              <a:gd name="T68" fmla="*/ 1252 w 2160"/>
              <a:gd name="T69" fmla="*/ 571 h 1497"/>
              <a:gd name="T70" fmla="*/ 1552 w 2160"/>
              <a:gd name="T71" fmla="*/ 271 h 1497"/>
              <a:gd name="T72" fmla="*/ 1852 w 2160"/>
              <a:gd name="T73" fmla="*/ 571 h 1497"/>
              <a:gd name="T74" fmla="*/ 1552 w 2160"/>
              <a:gd name="T75" fmla="*/ 871 h 1497"/>
              <a:gd name="T76" fmla="*/ 1552 w 2160"/>
              <a:gd name="T77" fmla="*/ 404 h 1497"/>
              <a:gd name="T78" fmla="*/ 1385 w 2160"/>
              <a:gd name="T79" fmla="*/ 571 h 1497"/>
              <a:gd name="T80" fmla="*/ 1552 w 2160"/>
              <a:gd name="T81" fmla="*/ 737 h 1497"/>
              <a:gd name="T82" fmla="*/ 1719 w 2160"/>
              <a:gd name="T83" fmla="*/ 571 h 1497"/>
              <a:gd name="T84" fmla="*/ 1552 w 2160"/>
              <a:gd name="T85" fmla="*/ 404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60" h="1497">
                <a:moveTo>
                  <a:pt x="2144" y="1417"/>
                </a:moveTo>
                <a:cubicBezTo>
                  <a:pt x="2144" y="1417"/>
                  <a:pt x="2103" y="1209"/>
                  <a:pt x="2091" y="1149"/>
                </a:cubicBezTo>
                <a:cubicBezTo>
                  <a:pt x="2061" y="1019"/>
                  <a:pt x="1715" y="919"/>
                  <a:pt x="1552" y="919"/>
                </a:cubicBezTo>
                <a:cubicBezTo>
                  <a:pt x="1488" y="919"/>
                  <a:pt x="1409" y="931"/>
                  <a:pt x="1327" y="955"/>
                </a:cubicBezTo>
                <a:cubicBezTo>
                  <a:pt x="1177" y="857"/>
                  <a:pt x="908" y="791"/>
                  <a:pt x="759" y="791"/>
                </a:cubicBezTo>
                <a:cubicBezTo>
                  <a:pt x="552" y="791"/>
                  <a:pt x="119" y="919"/>
                  <a:pt x="85" y="1073"/>
                </a:cubicBezTo>
                <a:cubicBezTo>
                  <a:pt x="68" y="1151"/>
                  <a:pt x="16" y="1417"/>
                  <a:pt x="16" y="1417"/>
                </a:cubicBezTo>
                <a:lnTo>
                  <a:pt x="0" y="1497"/>
                </a:lnTo>
                <a:lnTo>
                  <a:pt x="2160" y="1497"/>
                </a:lnTo>
                <a:lnTo>
                  <a:pt x="2144" y="1417"/>
                </a:lnTo>
                <a:close/>
                <a:moveTo>
                  <a:pt x="163" y="1364"/>
                </a:moveTo>
                <a:cubicBezTo>
                  <a:pt x="179" y="1280"/>
                  <a:pt x="204" y="1152"/>
                  <a:pt x="215" y="1105"/>
                </a:cubicBezTo>
                <a:cubicBezTo>
                  <a:pt x="243" y="1052"/>
                  <a:pt x="544" y="924"/>
                  <a:pt x="759" y="924"/>
                </a:cubicBezTo>
                <a:cubicBezTo>
                  <a:pt x="973" y="924"/>
                  <a:pt x="1276" y="1052"/>
                  <a:pt x="1303" y="1101"/>
                </a:cubicBezTo>
                <a:cubicBezTo>
                  <a:pt x="1313" y="1151"/>
                  <a:pt x="1339" y="1280"/>
                  <a:pt x="1355" y="1364"/>
                </a:cubicBezTo>
                <a:lnTo>
                  <a:pt x="163" y="1364"/>
                </a:lnTo>
                <a:close/>
                <a:moveTo>
                  <a:pt x="1491" y="1364"/>
                </a:moveTo>
                <a:cubicBezTo>
                  <a:pt x="1475" y="1283"/>
                  <a:pt x="1445" y="1129"/>
                  <a:pt x="1433" y="1073"/>
                </a:cubicBezTo>
                <a:cubicBezTo>
                  <a:pt x="1433" y="1071"/>
                  <a:pt x="1432" y="1068"/>
                  <a:pt x="1431" y="1065"/>
                </a:cubicBezTo>
                <a:cubicBezTo>
                  <a:pt x="1476" y="1057"/>
                  <a:pt x="1517" y="1052"/>
                  <a:pt x="1552" y="1052"/>
                </a:cubicBezTo>
                <a:cubicBezTo>
                  <a:pt x="1709" y="1052"/>
                  <a:pt x="1936" y="1145"/>
                  <a:pt x="1960" y="1179"/>
                </a:cubicBezTo>
                <a:cubicBezTo>
                  <a:pt x="1968" y="1213"/>
                  <a:pt x="1984" y="1299"/>
                  <a:pt x="1997" y="1364"/>
                </a:cubicBezTo>
                <a:lnTo>
                  <a:pt x="1491" y="1364"/>
                </a:lnTo>
                <a:close/>
                <a:moveTo>
                  <a:pt x="759" y="733"/>
                </a:moveTo>
                <a:cubicBezTo>
                  <a:pt x="556" y="733"/>
                  <a:pt x="392" y="569"/>
                  <a:pt x="392" y="367"/>
                </a:cubicBezTo>
                <a:cubicBezTo>
                  <a:pt x="392" y="164"/>
                  <a:pt x="556" y="0"/>
                  <a:pt x="759" y="0"/>
                </a:cubicBezTo>
                <a:cubicBezTo>
                  <a:pt x="961" y="0"/>
                  <a:pt x="1125" y="164"/>
                  <a:pt x="1125" y="367"/>
                </a:cubicBezTo>
                <a:cubicBezTo>
                  <a:pt x="1125" y="569"/>
                  <a:pt x="961" y="733"/>
                  <a:pt x="759" y="733"/>
                </a:cubicBezTo>
                <a:close/>
                <a:moveTo>
                  <a:pt x="759" y="132"/>
                </a:moveTo>
                <a:cubicBezTo>
                  <a:pt x="631" y="132"/>
                  <a:pt x="525" y="237"/>
                  <a:pt x="525" y="365"/>
                </a:cubicBezTo>
                <a:cubicBezTo>
                  <a:pt x="525" y="493"/>
                  <a:pt x="631" y="599"/>
                  <a:pt x="759" y="599"/>
                </a:cubicBezTo>
                <a:cubicBezTo>
                  <a:pt x="887" y="599"/>
                  <a:pt x="992" y="493"/>
                  <a:pt x="992" y="365"/>
                </a:cubicBezTo>
                <a:cubicBezTo>
                  <a:pt x="992" y="237"/>
                  <a:pt x="888" y="132"/>
                  <a:pt x="759" y="132"/>
                </a:cubicBezTo>
                <a:close/>
                <a:moveTo>
                  <a:pt x="1552" y="871"/>
                </a:moveTo>
                <a:cubicBezTo>
                  <a:pt x="1387" y="871"/>
                  <a:pt x="1252" y="736"/>
                  <a:pt x="1252" y="571"/>
                </a:cubicBezTo>
                <a:cubicBezTo>
                  <a:pt x="1252" y="405"/>
                  <a:pt x="1387" y="271"/>
                  <a:pt x="1552" y="271"/>
                </a:cubicBezTo>
                <a:cubicBezTo>
                  <a:pt x="1717" y="271"/>
                  <a:pt x="1852" y="405"/>
                  <a:pt x="1852" y="571"/>
                </a:cubicBezTo>
                <a:cubicBezTo>
                  <a:pt x="1852" y="736"/>
                  <a:pt x="1717" y="871"/>
                  <a:pt x="1552" y="871"/>
                </a:cubicBezTo>
                <a:close/>
                <a:moveTo>
                  <a:pt x="1552" y="404"/>
                </a:moveTo>
                <a:cubicBezTo>
                  <a:pt x="1460" y="404"/>
                  <a:pt x="1385" y="479"/>
                  <a:pt x="1385" y="571"/>
                </a:cubicBezTo>
                <a:cubicBezTo>
                  <a:pt x="1385" y="663"/>
                  <a:pt x="1460" y="737"/>
                  <a:pt x="1552" y="737"/>
                </a:cubicBezTo>
                <a:cubicBezTo>
                  <a:pt x="1644" y="737"/>
                  <a:pt x="1719" y="663"/>
                  <a:pt x="1719" y="571"/>
                </a:cubicBezTo>
                <a:cubicBezTo>
                  <a:pt x="1719" y="479"/>
                  <a:pt x="1644" y="404"/>
                  <a:pt x="1552" y="404"/>
                </a:cubicBez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178992-5FCC-4709-8C23-EAD9B7F708FD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BC3B5A-240C-4966-AC5B-437A0C7F85A4}"/>
              </a:ext>
            </a:extLst>
          </p:cNvPr>
          <p:cNvSpPr txBox="1"/>
          <p:nvPr/>
        </p:nvSpPr>
        <p:spPr>
          <a:xfrm flipH="1">
            <a:off x="3137146" y="1014772"/>
            <a:ext cx="43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문휘식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F134C9-7CF1-40E2-9323-A35CB603E71D}"/>
              </a:ext>
            </a:extLst>
          </p:cNvPr>
          <p:cNvGrpSpPr/>
          <p:nvPr/>
        </p:nvGrpSpPr>
        <p:grpSpPr>
          <a:xfrm>
            <a:off x="754471" y="1779018"/>
            <a:ext cx="8507030" cy="4730590"/>
            <a:chOff x="304481" y="1873050"/>
            <a:chExt cx="8507030" cy="4730590"/>
          </a:xfrm>
        </p:grpSpPr>
        <p:sp>
          <p:nvSpPr>
            <p:cNvPr id="24" name="TextBox 23"/>
            <p:cNvSpPr txBox="1"/>
            <p:nvPr/>
          </p:nvSpPr>
          <p:spPr>
            <a:xfrm>
              <a:off x="304481" y="1873050"/>
              <a:ext cx="8507030" cy="4730590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300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       </a:t>
              </a:r>
              <a:r>
                <a:rPr lang="en-US" altLang="ko-KR" sz="2500" b="1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Function</a:t>
              </a:r>
              <a:r>
                <a:rPr lang="en-US" altLang="ko-KR" sz="2300" b="1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			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‘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플레이어 자산 함수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⇒  배팅할 때 실시간으로 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(-)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되는 자산을 보여준다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			’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플레이어 총 자산 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DB Show 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함수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 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⇒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보유한 자산을 보여준다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			‘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플레이어 자산 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Math 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함수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⇒ 게임  승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/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패에 따라  자산 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(+/-)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를 실행한다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			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‘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카드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(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패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)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저장 함수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⇒ 각 플레이어가 가지는 카드 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2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장을 저장한다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			‘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플레이어 정보 함수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⇒ 플레이어의 정보를 </a:t>
              </a:r>
              <a:r>
                <a:rPr lang="ko-KR" altLang="en-US" sz="1400" dirty="0" err="1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입력받고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저장한다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.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700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    </a:t>
              </a:r>
              <a:r>
                <a:rPr lang="ko-KR" altLang="en-US" sz="1700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     </a:t>
              </a:r>
              <a:r>
                <a:rPr lang="en-US" altLang="ko-KR" sz="1700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 </a:t>
              </a:r>
              <a:r>
                <a:rPr lang="en-US" altLang="ko-KR" sz="2500" b="1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Implement </a:t>
              </a:r>
              <a:r>
                <a:rPr lang="en-US" altLang="ko-KR" sz="2300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2000" b="1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 </a:t>
              </a:r>
              <a:r>
                <a:rPr lang="en-US" altLang="ko-KR" sz="2000" b="1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		</a:t>
              </a:r>
              <a:r>
                <a:rPr lang="en-US" altLang="ko-KR" sz="2000" b="1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	</a:t>
              </a:r>
              <a:r>
                <a:rPr lang="en-US" altLang="ko-KR" sz="1600" b="1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‘</a:t>
              </a:r>
              <a:r>
                <a:rPr lang="ko-KR" altLang="en-US" sz="1600" b="1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파일 입출력</a:t>
              </a:r>
              <a:r>
                <a:rPr lang="en-US" altLang="ko-KR" sz="1600" b="1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과 </a:t>
              </a:r>
              <a:r>
                <a:rPr lang="en-US" altLang="ko-KR" sz="1600" b="1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‘MySQL’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을 이용하여 사용자의 </a:t>
              </a:r>
              <a:r>
                <a:rPr lang="en-US" altLang="ko-KR" sz="1600" b="1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DB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를 구현한다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.</a:t>
              </a:r>
              <a:endParaRPr lang="en-US" altLang="ko-KR" sz="1400" dirty="0">
                <a:ln w="6350" cap="flat" cmpd="sng" algn="ctr">
                  <a:noFill/>
                  <a:prstDash val="solid"/>
                  <a:miter/>
                </a:ln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500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           </a:t>
              </a:r>
              <a:r>
                <a:rPr lang="en-US" altLang="ko-KR" sz="1500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 </a:t>
              </a:r>
              <a:r>
                <a:rPr lang="en-US" altLang="ko-KR" sz="2500" b="1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Use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		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[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딜러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Class] 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‘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랜덤 카드 제공 함수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⇒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‘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카드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(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패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)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저장 함수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와 연계하여 구현	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		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		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[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게임 컨트롤러 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Class] 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‘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배팅 금액 함수</a:t>
              </a:r>
              <a:r>
                <a:rPr lang="en-US" altLang="ko-KR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⇒ 위 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‘</a:t>
              </a:r>
              <a:r>
                <a:rPr lang="ko-KR" altLang="en-US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자산 관련 함수</a:t>
              </a:r>
              <a:r>
                <a:rPr lang="en-US" altLang="ko-KR" sz="16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’</a:t>
              </a:r>
              <a:r>
                <a:rPr lang="ko-KR" altLang="en-US" sz="1400" dirty="0">
                  <a:ln w="6350" cap="flat" cmpd="sng" algn="ctr">
                    <a:noFill/>
                    <a:prstDash val="solid"/>
                    <a:miter/>
                  </a:ln>
                  <a:latin typeface="+mn-ea"/>
                </a:rPr>
                <a:t> 와 연계하여 구현</a:t>
              </a:r>
              <a:r>
                <a:rPr lang="ko-KR" altLang="en-US" sz="1500" dirty="0">
                  <a:ln w="6350" cap="flat" cmpd="sng" algn="ctr">
                    <a:noFill/>
                    <a:prstDash val="solid"/>
                    <a:miter/>
                  </a:ln>
                  <a:solidFill>
                    <a:srgbClr val="00B0F0"/>
                  </a:solidFill>
                  <a:latin typeface="+mn-ea"/>
                </a:rPr>
                <a:t>		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FA873B-9163-4B6C-92D6-B15914DAF341}"/>
                </a:ext>
              </a:extLst>
            </p:cNvPr>
            <p:cNvGrpSpPr/>
            <p:nvPr/>
          </p:nvGrpSpPr>
          <p:grpSpPr>
            <a:xfrm>
              <a:off x="512467" y="5166179"/>
              <a:ext cx="453830" cy="578657"/>
              <a:chOff x="378344" y="4764184"/>
              <a:chExt cx="453830" cy="578657"/>
            </a:xfrm>
          </p:grpSpPr>
          <p:sp>
            <p:nvSpPr>
              <p:cNvPr id="57" name="자유형: 도형 56"/>
              <p:cNvSpPr>
                <a:spLocks noEditPoints="1"/>
              </p:cNvSpPr>
              <p:nvPr/>
            </p:nvSpPr>
            <p:spPr>
              <a:xfrm>
                <a:off x="378344" y="4999619"/>
                <a:ext cx="453830" cy="343222"/>
              </a:xfrm>
              <a:custGeom>
                <a:avLst/>
                <a:gdLst>
                  <a:gd name="T0" fmla="*/ 2144 w 2160"/>
                  <a:gd name="T1" fmla="*/ 1417 h 1497"/>
                  <a:gd name="T2" fmla="*/ 2091 w 2160"/>
                  <a:gd name="T3" fmla="*/ 1149 h 1497"/>
                  <a:gd name="T4" fmla="*/ 1552 w 2160"/>
                  <a:gd name="T5" fmla="*/ 919 h 1497"/>
                  <a:gd name="T6" fmla="*/ 1327 w 2160"/>
                  <a:gd name="T7" fmla="*/ 955 h 1497"/>
                  <a:gd name="T8" fmla="*/ 759 w 2160"/>
                  <a:gd name="T9" fmla="*/ 791 h 1497"/>
                  <a:gd name="T10" fmla="*/ 85 w 2160"/>
                  <a:gd name="T11" fmla="*/ 1073 h 1497"/>
                  <a:gd name="T12" fmla="*/ 16 w 2160"/>
                  <a:gd name="T13" fmla="*/ 1417 h 1497"/>
                  <a:gd name="T14" fmla="*/ 0 w 2160"/>
                  <a:gd name="T15" fmla="*/ 1497 h 1497"/>
                  <a:gd name="T16" fmla="*/ 2160 w 2160"/>
                  <a:gd name="T17" fmla="*/ 1497 h 1497"/>
                  <a:gd name="T18" fmla="*/ 2144 w 2160"/>
                  <a:gd name="T19" fmla="*/ 1417 h 1497"/>
                  <a:gd name="T20" fmla="*/ 163 w 2160"/>
                  <a:gd name="T21" fmla="*/ 1364 h 1497"/>
                  <a:gd name="T22" fmla="*/ 215 w 2160"/>
                  <a:gd name="T23" fmla="*/ 1105 h 1497"/>
                  <a:gd name="T24" fmla="*/ 759 w 2160"/>
                  <a:gd name="T25" fmla="*/ 924 h 1497"/>
                  <a:gd name="T26" fmla="*/ 1303 w 2160"/>
                  <a:gd name="T27" fmla="*/ 1101 h 1497"/>
                  <a:gd name="T28" fmla="*/ 1355 w 2160"/>
                  <a:gd name="T29" fmla="*/ 1364 h 1497"/>
                  <a:gd name="T30" fmla="*/ 163 w 2160"/>
                  <a:gd name="T31" fmla="*/ 1364 h 1497"/>
                  <a:gd name="T32" fmla="*/ 1491 w 2160"/>
                  <a:gd name="T33" fmla="*/ 1364 h 1497"/>
                  <a:gd name="T34" fmla="*/ 1433 w 2160"/>
                  <a:gd name="T35" fmla="*/ 1073 h 1497"/>
                  <a:gd name="T36" fmla="*/ 1431 w 2160"/>
                  <a:gd name="T37" fmla="*/ 1065 h 1497"/>
                  <a:gd name="T38" fmla="*/ 1552 w 2160"/>
                  <a:gd name="T39" fmla="*/ 1052 h 1497"/>
                  <a:gd name="T40" fmla="*/ 1960 w 2160"/>
                  <a:gd name="T41" fmla="*/ 1179 h 1497"/>
                  <a:gd name="T42" fmla="*/ 1997 w 2160"/>
                  <a:gd name="T43" fmla="*/ 1364 h 1497"/>
                  <a:gd name="T44" fmla="*/ 1491 w 2160"/>
                  <a:gd name="T45" fmla="*/ 1364 h 1497"/>
                  <a:gd name="T46" fmla="*/ 759 w 2160"/>
                  <a:gd name="T47" fmla="*/ 733 h 1497"/>
                  <a:gd name="T48" fmla="*/ 392 w 2160"/>
                  <a:gd name="T49" fmla="*/ 367 h 1497"/>
                  <a:gd name="T50" fmla="*/ 759 w 2160"/>
                  <a:gd name="T51" fmla="*/ 0 h 1497"/>
                  <a:gd name="T52" fmla="*/ 1125 w 2160"/>
                  <a:gd name="T53" fmla="*/ 367 h 1497"/>
                  <a:gd name="T54" fmla="*/ 759 w 2160"/>
                  <a:gd name="T55" fmla="*/ 733 h 1497"/>
                  <a:gd name="T56" fmla="*/ 759 w 2160"/>
                  <a:gd name="T57" fmla="*/ 132 h 1497"/>
                  <a:gd name="T58" fmla="*/ 525 w 2160"/>
                  <a:gd name="T59" fmla="*/ 365 h 1497"/>
                  <a:gd name="T60" fmla="*/ 759 w 2160"/>
                  <a:gd name="T61" fmla="*/ 599 h 1497"/>
                  <a:gd name="T62" fmla="*/ 992 w 2160"/>
                  <a:gd name="T63" fmla="*/ 365 h 1497"/>
                  <a:gd name="T64" fmla="*/ 759 w 2160"/>
                  <a:gd name="T65" fmla="*/ 132 h 1497"/>
                  <a:gd name="T66" fmla="*/ 1552 w 2160"/>
                  <a:gd name="T67" fmla="*/ 871 h 1497"/>
                  <a:gd name="T68" fmla="*/ 1252 w 2160"/>
                  <a:gd name="T69" fmla="*/ 571 h 1497"/>
                  <a:gd name="T70" fmla="*/ 1552 w 2160"/>
                  <a:gd name="T71" fmla="*/ 271 h 1497"/>
                  <a:gd name="T72" fmla="*/ 1852 w 2160"/>
                  <a:gd name="T73" fmla="*/ 571 h 1497"/>
                  <a:gd name="T74" fmla="*/ 1552 w 2160"/>
                  <a:gd name="T75" fmla="*/ 871 h 1497"/>
                  <a:gd name="T76" fmla="*/ 1552 w 2160"/>
                  <a:gd name="T77" fmla="*/ 404 h 1497"/>
                  <a:gd name="T78" fmla="*/ 1385 w 2160"/>
                  <a:gd name="T79" fmla="*/ 571 h 1497"/>
                  <a:gd name="T80" fmla="*/ 1552 w 2160"/>
                  <a:gd name="T81" fmla="*/ 737 h 1497"/>
                  <a:gd name="T82" fmla="*/ 1719 w 2160"/>
                  <a:gd name="T83" fmla="*/ 571 h 1497"/>
                  <a:gd name="T84" fmla="*/ 1552 w 2160"/>
                  <a:gd name="T85" fmla="*/ 404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60" h="1497">
                    <a:moveTo>
                      <a:pt x="2144" y="1417"/>
                    </a:moveTo>
                    <a:cubicBezTo>
                      <a:pt x="2144" y="1417"/>
                      <a:pt x="2103" y="1209"/>
                      <a:pt x="2091" y="1149"/>
                    </a:cubicBezTo>
                    <a:cubicBezTo>
                      <a:pt x="2061" y="1019"/>
                      <a:pt x="1715" y="919"/>
                      <a:pt x="1552" y="919"/>
                    </a:cubicBezTo>
                    <a:cubicBezTo>
                      <a:pt x="1488" y="919"/>
                      <a:pt x="1409" y="931"/>
                      <a:pt x="1327" y="955"/>
                    </a:cubicBezTo>
                    <a:cubicBezTo>
                      <a:pt x="1177" y="857"/>
                      <a:pt x="908" y="791"/>
                      <a:pt x="759" y="791"/>
                    </a:cubicBezTo>
                    <a:cubicBezTo>
                      <a:pt x="552" y="791"/>
                      <a:pt x="119" y="919"/>
                      <a:pt x="85" y="1073"/>
                    </a:cubicBezTo>
                    <a:cubicBezTo>
                      <a:pt x="68" y="1151"/>
                      <a:pt x="16" y="1417"/>
                      <a:pt x="16" y="1417"/>
                    </a:cubicBezTo>
                    <a:lnTo>
                      <a:pt x="0" y="1497"/>
                    </a:lnTo>
                    <a:lnTo>
                      <a:pt x="2160" y="1497"/>
                    </a:lnTo>
                    <a:lnTo>
                      <a:pt x="2144" y="1417"/>
                    </a:lnTo>
                    <a:close/>
                    <a:moveTo>
                      <a:pt x="163" y="1364"/>
                    </a:moveTo>
                    <a:cubicBezTo>
                      <a:pt x="179" y="1280"/>
                      <a:pt x="204" y="1152"/>
                      <a:pt x="215" y="1105"/>
                    </a:cubicBezTo>
                    <a:cubicBezTo>
                      <a:pt x="243" y="1052"/>
                      <a:pt x="544" y="924"/>
                      <a:pt x="759" y="924"/>
                    </a:cubicBezTo>
                    <a:cubicBezTo>
                      <a:pt x="973" y="924"/>
                      <a:pt x="1276" y="1052"/>
                      <a:pt x="1303" y="1101"/>
                    </a:cubicBezTo>
                    <a:cubicBezTo>
                      <a:pt x="1313" y="1151"/>
                      <a:pt x="1339" y="1280"/>
                      <a:pt x="1355" y="1364"/>
                    </a:cubicBezTo>
                    <a:lnTo>
                      <a:pt x="163" y="1364"/>
                    </a:lnTo>
                    <a:close/>
                    <a:moveTo>
                      <a:pt x="1491" y="1364"/>
                    </a:moveTo>
                    <a:cubicBezTo>
                      <a:pt x="1475" y="1283"/>
                      <a:pt x="1445" y="1129"/>
                      <a:pt x="1433" y="1073"/>
                    </a:cubicBezTo>
                    <a:cubicBezTo>
                      <a:pt x="1433" y="1071"/>
                      <a:pt x="1432" y="1068"/>
                      <a:pt x="1431" y="1065"/>
                    </a:cubicBezTo>
                    <a:cubicBezTo>
                      <a:pt x="1476" y="1057"/>
                      <a:pt x="1517" y="1052"/>
                      <a:pt x="1552" y="1052"/>
                    </a:cubicBezTo>
                    <a:cubicBezTo>
                      <a:pt x="1709" y="1052"/>
                      <a:pt x="1936" y="1145"/>
                      <a:pt x="1960" y="1179"/>
                    </a:cubicBezTo>
                    <a:cubicBezTo>
                      <a:pt x="1968" y="1213"/>
                      <a:pt x="1984" y="1299"/>
                      <a:pt x="1997" y="1364"/>
                    </a:cubicBezTo>
                    <a:lnTo>
                      <a:pt x="1491" y="1364"/>
                    </a:lnTo>
                    <a:close/>
                    <a:moveTo>
                      <a:pt x="759" y="733"/>
                    </a:moveTo>
                    <a:cubicBezTo>
                      <a:pt x="556" y="733"/>
                      <a:pt x="392" y="569"/>
                      <a:pt x="392" y="367"/>
                    </a:cubicBezTo>
                    <a:cubicBezTo>
                      <a:pt x="392" y="164"/>
                      <a:pt x="556" y="0"/>
                      <a:pt x="759" y="0"/>
                    </a:cubicBezTo>
                    <a:cubicBezTo>
                      <a:pt x="961" y="0"/>
                      <a:pt x="1125" y="164"/>
                      <a:pt x="1125" y="367"/>
                    </a:cubicBezTo>
                    <a:cubicBezTo>
                      <a:pt x="1125" y="569"/>
                      <a:pt x="961" y="733"/>
                      <a:pt x="759" y="733"/>
                    </a:cubicBezTo>
                    <a:close/>
                    <a:moveTo>
                      <a:pt x="759" y="132"/>
                    </a:moveTo>
                    <a:cubicBezTo>
                      <a:pt x="631" y="132"/>
                      <a:pt x="525" y="237"/>
                      <a:pt x="525" y="365"/>
                    </a:cubicBezTo>
                    <a:cubicBezTo>
                      <a:pt x="525" y="493"/>
                      <a:pt x="631" y="599"/>
                      <a:pt x="759" y="599"/>
                    </a:cubicBezTo>
                    <a:cubicBezTo>
                      <a:pt x="887" y="599"/>
                      <a:pt x="992" y="493"/>
                      <a:pt x="992" y="365"/>
                    </a:cubicBezTo>
                    <a:cubicBezTo>
                      <a:pt x="992" y="237"/>
                      <a:pt x="888" y="132"/>
                      <a:pt x="759" y="132"/>
                    </a:cubicBezTo>
                    <a:close/>
                    <a:moveTo>
                      <a:pt x="1552" y="871"/>
                    </a:moveTo>
                    <a:cubicBezTo>
                      <a:pt x="1387" y="871"/>
                      <a:pt x="1252" y="736"/>
                      <a:pt x="1252" y="571"/>
                    </a:cubicBezTo>
                    <a:cubicBezTo>
                      <a:pt x="1252" y="405"/>
                      <a:pt x="1387" y="271"/>
                      <a:pt x="1552" y="271"/>
                    </a:cubicBezTo>
                    <a:cubicBezTo>
                      <a:pt x="1717" y="271"/>
                      <a:pt x="1852" y="405"/>
                      <a:pt x="1852" y="571"/>
                    </a:cubicBezTo>
                    <a:cubicBezTo>
                      <a:pt x="1852" y="736"/>
                      <a:pt x="1717" y="871"/>
                      <a:pt x="1552" y="871"/>
                    </a:cubicBezTo>
                    <a:close/>
                    <a:moveTo>
                      <a:pt x="1552" y="404"/>
                    </a:moveTo>
                    <a:cubicBezTo>
                      <a:pt x="1460" y="404"/>
                      <a:pt x="1385" y="479"/>
                      <a:pt x="1385" y="571"/>
                    </a:cubicBezTo>
                    <a:cubicBezTo>
                      <a:pt x="1385" y="663"/>
                      <a:pt x="1460" y="737"/>
                      <a:pt x="1552" y="737"/>
                    </a:cubicBezTo>
                    <a:cubicBezTo>
                      <a:pt x="1644" y="737"/>
                      <a:pt x="1719" y="663"/>
                      <a:pt x="1719" y="571"/>
                    </a:cubicBezTo>
                    <a:cubicBezTo>
                      <a:pt x="1719" y="479"/>
                      <a:pt x="1644" y="404"/>
                      <a:pt x="1552" y="404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 lang="ko-KR" altLang="en-US"/>
                </a:pPr>
                <a:endParaRPr lang="ko-KR" altLang="en-US">
                  <a:ln w="9525"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자유형: 도형 57"/>
              <p:cNvSpPr>
                <a:spLocks noEditPoints="1"/>
              </p:cNvSpPr>
              <p:nvPr/>
            </p:nvSpPr>
            <p:spPr>
              <a:xfrm>
                <a:off x="542696" y="4764184"/>
                <a:ext cx="245695" cy="247410"/>
              </a:xfrm>
              <a:custGeom>
                <a:avLst/>
                <a:gdLst>
                  <a:gd name="T0" fmla="*/ 1137 w 2274"/>
                  <a:gd name="T1" fmla="*/ 1369 h 1663"/>
                  <a:gd name="T2" fmla="*/ 1284 w 2274"/>
                  <a:gd name="T3" fmla="*/ 1516 h 1663"/>
                  <a:gd name="T4" fmla="*/ 1137 w 2274"/>
                  <a:gd name="T5" fmla="*/ 1663 h 1663"/>
                  <a:gd name="T6" fmla="*/ 990 w 2274"/>
                  <a:gd name="T7" fmla="*/ 1516 h 1663"/>
                  <a:gd name="T8" fmla="*/ 1137 w 2274"/>
                  <a:gd name="T9" fmla="*/ 1369 h 1663"/>
                  <a:gd name="T10" fmla="*/ 1600 w 2274"/>
                  <a:gd name="T11" fmla="*/ 1181 h 1663"/>
                  <a:gd name="T12" fmla="*/ 1137 w 2274"/>
                  <a:gd name="T13" fmla="*/ 951 h 1663"/>
                  <a:gd name="T14" fmla="*/ 674 w 2274"/>
                  <a:gd name="T15" fmla="*/ 1183 h 1663"/>
                  <a:gd name="T16" fmla="*/ 781 w 2274"/>
                  <a:gd name="T17" fmla="*/ 1263 h 1663"/>
                  <a:gd name="T18" fmla="*/ 1137 w 2274"/>
                  <a:gd name="T19" fmla="*/ 1084 h 1663"/>
                  <a:gd name="T20" fmla="*/ 1494 w 2274"/>
                  <a:gd name="T21" fmla="*/ 1263 h 1663"/>
                  <a:gd name="T22" fmla="*/ 1600 w 2274"/>
                  <a:gd name="T23" fmla="*/ 1181 h 1663"/>
                  <a:gd name="T24" fmla="*/ 1940 w 2274"/>
                  <a:gd name="T25" fmla="*/ 923 h 1663"/>
                  <a:gd name="T26" fmla="*/ 1137 w 2274"/>
                  <a:gd name="T27" fmla="*/ 468 h 1663"/>
                  <a:gd name="T28" fmla="*/ 333 w 2274"/>
                  <a:gd name="T29" fmla="*/ 924 h 1663"/>
                  <a:gd name="T30" fmla="*/ 446 w 2274"/>
                  <a:gd name="T31" fmla="*/ 993 h 1663"/>
                  <a:gd name="T32" fmla="*/ 1136 w 2274"/>
                  <a:gd name="T33" fmla="*/ 601 h 1663"/>
                  <a:gd name="T34" fmla="*/ 1826 w 2274"/>
                  <a:gd name="T35" fmla="*/ 996 h 1663"/>
                  <a:gd name="T36" fmla="*/ 1940 w 2274"/>
                  <a:gd name="T37" fmla="*/ 923 h 1663"/>
                  <a:gd name="T38" fmla="*/ 2274 w 2274"/>
                  <a:gd name="T39" fmla="*/ 613 h 1663"/>
                  <a:gd name="T40" fmla="*/ 1137 w 2274"/>
                  <a:gd name="T41" fmla="*/ 0 h 1663"/>
                  <a:gd name="T42" fmla="*/ 0 w 2274"/>
                  <a:gd name="T43" fmla="*/ 613 h 1663"/>
                  <a:gd name="T44" fmla="*/ 109 w 2274"/>
                  <a:gd name="T45" fmla="*/ 691 h 1663"/>
                  <a:gd name="T46" fmla="*/ 1138 w 2274"/>
                  <a:gd name="T47" fmla="*/ 133 h 1663"/>
                  <a:gd name="T48" fmla="*/ 2168 w 2274"/>
                  <a:gd name="T49" fmla="*/ 691 h 1663"/>
                  <a:gd name="T50" fmla="*/ 2274 w 2274"/>
                  <a:gd name="T51" fmla="*/ 613 h 1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74" h="1663">
                    <a:moveTo>
                      <a:pt x="1137" y="1369"/>
                    </a:moveTo>
                    <a:cubicBezTo>
                      <a:pt x="1218" y="1369"/>
                      <a:pt x="1284" y="1435"/>
                      <a:pt x="1284" y="1516"/>
                    </a:cubicBezTo>
                    <a:cubicBezTo>
                      <a:pt x="1284" y="1597"/>
                      <a:pt x="1218" y="1663"/>
                      <a:pt x="1137" y="1663"/>
                    </a:cubicBezTo>
                    <a:cubicBezTo>
                      <a:pt x="1056" y="1663"/>
                      <a:pt x="990" y="1597"/>
                      <a:pt x="990" y="1516"/>
                    </a:cubicBezTo>
                    <a:cubicBezTo>
                      <a:pt x="990" y="1435"/>
                      <a:pt x="1056" y="1369"/>
                      <a:pt x="1137" y="1369"/>
                    </a:cubicBezTo>
                    <a:close/>
                    <a:moveTo>
                      <a:pt x="1600" y="1181"/>
                    </a:moveTo>
                    <a:cubicBezTo>
                      <a:pt x="1484" y="1032"/>
                      <a:pt x="1320" y="951"/>
                      <a:pt x="1137" y="951"/>
                    </a:cubicBezTo>
                    <a:cubicBezTo>
                      <a:pt x="956" y="951"/>
                      <a:pt x="782" y="1037"/>
                      <a:pt x="674" y="1183"/>
                    </a:cubicBezTo>
                    <a:lnTo>
                      <a:pt x="781" y="1263"/>
                    </a:lnTo>
                    <a:cubicBezTo>
                      <a:pt x="865" y="1151"/>
                      <a:pt x="998" y="1084"/>
                      <a:pt x="1137" y="1084"/>
                    </a:cubicBezTo>
                    <a:cubicBezTo>
                      <a:pt x="1277" y="1084"/>
                      <a:pt x="1405" y="1148"/>
                      <a:pt x="1494" y="1263"/>
                    </a:cubicBezTo>
                    <a:lnTo>
                      <a:pt x="1600" y="1181"/>
                    </a:lnTo>
                    <a:close/>
                    <a:moveTo>
                      <a:pt x="1940" y="923"/>
                    </a:moveTo>
                    <a:cubicBezTo>
                      <a:pt x="1745" y="629"/>
                      <a:pt x="1460" y="468"/>
                      <a:pt x="1137" y="468"/>
                    </a:cubicBezTo>
                    <a:cubicBezTo>
                      <a:pt x="809" y="468"/>
                      <a:pt x="508" y="639"/>
                      <a:pt x="333" y="924"/>
                    </a:cubicBezTo>
                    <a:lnTo>
                      <a:pt x="446" y="993"/>
                    </a:lnTo>
                    <a:cubicBezTo>
                      <a:pt x="597" y="748"/>
                      <a:pt x="854" y="601"/>
                      <a:pt x="1136" y="601"/>
                    </a:cubicBezTo>
                    <a:cubicBezTo>
                      <a:pt x="1412" y="601"/>
                      <a:pt x="1657" y="741"/>
                      <a:pt x="1826" y="996"/>
                    </a:cubicBezTo>
                    <a:lnTo>
                      <a:pt x="1940" y="923"/>
                    </a:lnTo>
                    <a:close/>
                    <a:moveTo>
                      <a:pt x="2274" y="613"/>
                    </a:moveTo>
                    <a:cubicBezTo>
                      <a:pt x="2002" y="229"/>
                      <a:pt x="1577" y="0"/>
                      <a:pt x="1137" y="0"/>
                    </a:cubicBezTo>
                    <a:cubicBezTo>
                      <a:pt x="697" y="0"/>
                      <a:pt x="272" y="229"/>
                      <a:pt x="0" y="613"/>
                    </a:cubicBezTo>
                    <a:lnTo>
                      <a:pt x="109" y="691"/>
                    </a:lnTo>
                    <a:cubicBezTo>
                      <a:pt x="356" y="341"/>
                      <a:pt x="741" y="133"/>
                      <a:pt x="1138" y="133"/>
                    </a:cubicBezTo>
                    <a:cubicBezTo>
                      <a:pt x="1536" y="133"/>
                      <a:pt x="1920" y="341"/>
                      <a:pt x="2168" y="691"/>
                    </a:cubicBezTo>
                    <a:lnTo>
                      <a:pt x="2274" y="613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6C53332-063A-4DD0-A67A-300E9D3CFA9A}"/>
                </a:ext>
              </a:extLst>
            </p:cNvPr>
            <p:cNvGrpSpPr/>
            <p:nvPr/>
          </p:nvGrpSpPr>
          <p:grpSpPr>
            <a:xfrm>
              <a:off x="533657" y="1942937"/>
              <a:ext cx="456684" cy="625483"/>
              <a:chOff x="325198" y="1956250"/>
              <a:chExt cx="456684" cy="625483"/>
            </a:xfrm>
          </p:grpSpPr>
          <p:sp>
            <p:nvSpPr>
              <p:cNvPr id="46" name="자유형: 도형 45"/>
              <p:cNvSpPr>
                <a:spLocks noEditPoints="1"/>
              </p:cNvSpPr>
              <p:nvPr/>
            </p:nvSpPr>
            <p:spPr>
              <a:xfrm rot="3092497">
                <a:off x="332178" y="1949270"/>
                <a:ext cx="389419" cy="403380"/>
              </a:xfrm>
              <a:custGeom>
                <a:avLst/>
                <a:gdLst>
                  <a:gd name="T0" fmla="*/ 851 w 2104"/>
                  <a:gd name="T1" fmla="*/ 2129 h 2129"/>
                  <a:gd name="T2" fmla="*/ 704 w 2104"/>
                  <a:gd name="T3" fmla="*/ 1802 h 2129"/>
                  <a:gd name="T4" fmla="*/ 372 w 2104"/>
                  <a:gd name="T5" fmla="*/ 1821 h 2129"/>
                  <a:gd name="T6" fmla="*/ 30 w 2104"/>
                  <a:gd name="T7" fmla="*/ 1425 h 2129"/>
                  <a:gd name="T8" fmla="*/ 239 w 2104"/>
                  <a:gd name="T9" fmla="*/ 1133 h 2129"/>
                  <a:gd name="T10" fmla="*/ 239 w 2104"/>
                  <a:gd name="T11" fmla="*/ 997 h 2129"/>
                  <a:gd name="T12" fmla="*/ 30 w 2104"/>
                  <a:gd name="T13" fmla="*/ 704 h 2129"/>
                  <a:gd name="T14" fmla="*/ 372 w 2104"/>
                  <a:gd name="T15" fmla="*/ 308 h 2129"/>
                  <a:gd name="T16" fmla="*/ 706 w 2104"/>
                  <a:gd name="T17" fmla="*/ 326 h 2129"/>
                  <a:gd name="T18" fmla="*/ 854 w 2104"/>
                  <a:gd name="T19" fmla="*/ 0 h 2129"/>
                  <a:gd name="T20" fmla="*/ 1368 w 2104"/>
                  <a:gd name="T21" fmla="*/ 100 h 2129"/>
                  <a:gd name="T22" fmla="*/ 1518 w 2104"/>
                  <a:gd name="T23" fmla="*/ 394 h 2129"/>
                  <a:gd name="T24" fmla="*/ 1876 w 2104"/>
                  <a:gd name="T25" fmla="*/ 360 h 2129"/>
                  <a:gd name="T26" fmla="*/ 2047 w 2104"/>
                  <a:gd name="T27" fmla="*/ 853 h 2129"/>
                  <a:gd name="T28" fmla="*/ 1868 w 2104"/>
                  <a:gd name="T29" fmla="*/ 1064 h 2129"/>
                  <a:gd name="T30" fmla="*/ 2047 w 2104"/>
                  <a:gd name="T31" fmla="*/ 1274 h 2129"/>
                  <a:gd name="T32" fmla="*/ 1875 w 2104"/>
                  <a:gd name="T33" fmla="*/ 1770 h 2129"/>
                  <a:gd name="T34" fmla="*/ 1516 w 2104"/>
                  <a:gd name="T35" fmla="*/ 1734 h 2129"/>
                  <a:gd name="T36" fmla="*/ 1366 w 2104"/>
                  <a:gd name="T37" fmla="*/ 2030 h 2129"/>
                  <a:gd name="T38" fmla="*/ 1234 w 2104"/>
                  <a:gd name="T39" fmla="*/ 2012 h 2129"/>
                  <a:gd name="T40" fmla="*/ 1234 w 2104"/>
                  <a:gd name="T41" fmla="*/ 2012 h 2129"/>
                  <a:gd name="T42" fmla="*/ 868 w 2104"/>
                  <a:gd name="T43" fmla="*/ 2010 h 2129"/>
                  <a:gd name="T44" fmla="*/ 866 w 2104"/>
                  <a:gd name="T45" fmla="*/ 1996 h 2129"/>
                  <a:gd name="T46" fmla="*/ 1278 w 2104"/>
                  <a:gd name="T47" fmla="*/ 1708 h 2129"/>
                  <a:gd name="T48" fmla="*/ 1467 w 2104"/>
                  <a:gd name="T49" fmla="*/ 1604 h 2129"/>
                  <a:gd name="T50" fmla="*/ 1767 w 2104"/>
                  <a:gd name="T51" fmla="*/ 1689 h 2129"/>
                  <a:gd name="T52" fmla="*/ 1724 w 2104"/>
                  <a:gd name="T53" fmla="*/ 1189 h 2129"/>
                  <a:gd name="T54" fmla="*/ 1735 w 2104"/>
                  <a:gd name="T55" fmla="*/ 1062 h 2129"/>
                  <a:gd name="T56" fmla="*/ 1724 w 2104"/>
                  <a:gd name="T57" fmla="*/ 936 h 2129"/>
                  <a:gd name="T58" fmla="*/ 1767 w 2104"/>
                  <a:gd name="T59" fmla="*/ 436 h 2129"/>
                  <a:gd name="T60" fmla="*/ 1467 w 2104"/>
                  <a:gd name="T61" fmla="*/ 521 h 2129"/>
                  <a:gd name="T62" fmla="*/ 1279 w 2104"/>
                  <a:gd name="T63" fmla="*/ 417 h 2129"/>
                  <a:gd name="T64" fmla="*/ 867 w 2104"/>
                  <a:gd name="T65" fmla="*/ 129 h 2129"/>
                  <a:gd name="T66" fmla="*/ 791 w 2104"/>
                  <a:gd name="T67" fmla="*/ 432 h 2129"/>
                  <a:gd name="T68" fmla="*/ 606 w 2104"/>
                  <a:gd name="T69" fmla="*/ 544 h 2129"/>
                  <a:gd name="T70" fmla="*/ 151 w 2104"/>
                  <a:gd name="T71" fmla="*/ 757 h 2129"/>
                  <a:gd name="T72" fmla="*/ 375 w 2104"/>
                  <a:gd name="T73" fmla="*/ 973 h 2129"/>
                  <a:gd name="T74" fmla="*/ 375 w 2104"/>
                  <a:gd name="T75" fmla="*/ 1152 h 2129"/>
                  <a:gd name="T76" fmla="*/ 151 w 2104"/>
                  <a:gd name="T77" fmla="*/ 1368 h 2129"/>
                  <a:gd name="T78" fmla="*/ 606 w 2104"/>
                  <a:gd name="T79" fmla="*/ 1581 h 2129"/>
                  <a:gd name="T80" fmla="*/ 790 w 2104"/>
                  <a:gd name="T81" fmla="*/ 1693 h 2129"/>
                  <a:gd name="T82" fmla="*/ 866 w 2104"/>
                  <a:gd name="T83" fmla="*/ 1996 h 2129"/>
                  <a:gd name="T84" fmla="*/ 1759 w 2104"/>
                  <a:gd name="T85" fmla="*/ 1702 h 2129"/>
                  <a:gd name="T86" fmla="*/ 343 w 2104"/>
                  <a:gd name="T87" fmla="*/ 1701 h 2129"/>
                  <a:gd name="T88" fmla="*/ 343 w 2104"/>
                  <a:gd name="T89" fmla="*/ 1701 h 2129"/>
                  <a:gd name="T90" fmla="*/ 143 w 2104"/>
                  <a:gd name="T91" fmla="*/ 769 h 2129"/>
                  <a:gd name="T92" fmla="*/ 1759 w 2104"/>
                  <a:gd name="T93" fmla="*/ 422 h 2129"/>
                  <a:gd name="T94" fmla="*/ 1759 w 2104"/>
                  <a:gd name="T95" fmla="*/ 422 h 2129"/>
                  <a:gd name="T96" fmla="*/ 343 w 2104"/>
                  <a:gd name="T97" fmla="*/ 421 h 2129"/>
                  <a:gd name="T98" fmla="*/ 1234 w 2104"/>
                  <a:gd name="T99" fmla="*/ 114 h 2129"/>
                  <a:gd name="T100" fmla="*/ 1234 w 2104"/>
                  <a:gd name="T101" fmla="*/ 114 h 2129"/>
                  <a:gd name="T102" fmla="*/ 868 w 2104"/>
                  <a:gd name="T103" fmla="*/ 113 h 2129"/>
                  <a:gd name="T104" fmla="*/ 1051 w 2104"/>
                  <a:gd name="T105" fmla="*/ 1480 h 2129"/>
                  <a:gd name="T106" fmla="*/ 1051 w 2104"/>
                  <a:gd name="T107" fmla="*/ 645 h 2129"/>
                  <a:gd name="T108" fmla="*/ 1051 w 2104"/>
                  <a:gd name="T109" fmla="*/ 1480 h 2129"/>
                  <a:gd name="T110" fmla="*/ 767 w 2104"/>
                  <a:gd name="T111" fmla="*/ 1064 h 2129"/>
                  <a:gd name="T112" fmla="*/ 1335 w 2104"/>
                  <a:gd name="T113" fmla="*/ 1064 h 2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04" h="2129">
                    <a:moveTo>
                      <a:pt x="1251" y="2129"/>
                    </a:moveTo>
                    <a:lnTo>
                      <a:pt x="851" y="2129"/>
                    </a:lnTo>
                    <a:cubicBezTo>
                      <a:pt x="792" y="2129"/>
                      <a:pt x="743" y="2086"/>
                      <a:pt x="736" y="2029"/>
                    </a:cubicBezTo>
                    <a:lnTo>
                      <a:pt x="704" y="1802"/>
                    </a:lnTo>
                    <a:cubicBezTo>
                      <a:pt x="664" y="1784"/>
                      <a:pt x="624" y="1761"/>
                      <a:pt x="587" y="1734"/>
                    </a:cubicBezTo>
                    <a:lnTo>
                      <a:pt x="372" y="1821"/>
                    </a:lnTo>
                    <a:cubicBezTo>
                      <a:pt x="316" y="1841"/>
                      <a:pt x="255" y="1818"/>
                      <a:pt x="228" y="1769"/>
                    </a:cubicBezTo>
                    <a:lnTo>
                      <a:pt x="30" y="1425"/>
                    </a:lnTo>
                    <a:cubicBezTo>
                      <a:pt x="2" y="1373"/>
                      <a:pt x="14" y="1310"/>
                      <a:pt x="58" y="1276"/>
                    </a:cubicBezTo>
                    <a:lnTo>
                      <a:pt x="239" y="1133"/>
                    </a:lnTo>
                    <a:cubicBezTo>
                      <a:pt x="236" y="1110"/>
                      <a:pt x="235" y="1088"/>
                      <a:pt x="235" y="1065"/>
                    </a:cubicBezTo>
                    <a:cubicBezTo>
                      <a:pt x="235" y="1042"/>
                      <a:pt x="236" y="1020"/>
                      <a:pt x="239" y="997"/>
                    </a:cubicBezTo>
                    <a:lnTo>
                      <a:pt x="58" y="854"/>
                    </a:lnTo>
                    <a:cubicBezTo>
                      <a:pt x="12" y="818"/>
                      <a:pt x="0" y="754"/>
                      <a:pt x="30" y="704"/>
                    </a:cubicBezTo>
                    <a:lnTo>
                      <a:pt x="230" y="358"/>
                    </a:lnTo>
                    <a:cubicBezTo>
                      <a:pt x="256" y="309"/>
                      <a:pt x="318" y="286"/>
                      <a:pt x="372" y="308"/>
                    </a:cubicBezTo>
                    <a:lnTo>
                      <a:pt x="588" y="394"/>
                    </a:lnTo>
                    <a:cubicBezTo>
                      <a:pt x="627" y="368"/>
                      <a:pt x="667" y="345"/>
                      <a:pt x="706" y="326"/>
                    </a:cubicBezTo>
                    <a:lnTo>
                      <a:pt x="739" y="98"/>
                    </a:lnTo>
                    <a:cubicBezTo>
                      <a:pt x="746" y="42"/>
                      <a:pt x="795" y="0"/>
                      <a:pt x="854" y="0"/>
                    </a:cubicBezTo>
                    <a:lnTo>
                      <a:pt x="1254" y="0"/>
                    </a:lnTo>
                    <a:cubicBezTo>
                      <a:pt x="1312" y="0"/>
                      <a:pt x="1362" y="42"/>
                      <a:pt x="1368" y="100"/>
                    </a:cubicBezTo>
                    <a:lnTo>
                      <a:pt x="1400" y="326"/>
                    </a:lnTo>
                    <a:cubicBezTo>
                      <a:pt x="1440" y="345"/>
                      <a:pt x="1480" y="368"/>
                      <a:pt x="1518" y="394"/>
                    </a:cubicBezTo>
                    <a:lnTo>
                      <a:pt x="1732" y="308"/>
                    </a:lnTo>
                    <a:cubicBezTo>
                      <a:pt x="1788" y="288"/>
                      <a:pt x="1850" y="310"/>
                      <a:pt x="1876" y="360"/>
                    </a:cubicBezTo>
                    <a:lnTo>
                      <a:pt x="2075" y="704"/>
                    </a:lnTo>
                    <a:cubicBezTo>
                      <a:pt x="2103" y="756"/>
                      <a:pt x="2091" y="818"/>
                      <a:pt x="2047" y="853"/>
                    </a:cubicBezTo>
                    <a:lnTo>
                      <a:pt x="1866" y="996"/>
                    </a:lnTo>
                    <a:cubicBezTo>
                      <a:pt x="1867" y="1018"/>
                      <a:pt x="1868" y="1041"/>
                      <a:pt x="1868" y="1064"/>
                    </a:cubicBezTo>
                    <a:cubicBezTo>
                      <a:pt x="1868" y="1086"/>
                      <a:pt x="1867" y="1110"/>
                      <a:pt x="1866" y="1132"/>
                    </a:cubicBezTo>
                    <a:lnTo>
                      <a:pt x="2047" y="1274"/>
                    </a:lnTo>
                    <a:cubicBezTo>
                      <a:pt x="2091" y="1309"/>
                      <a:pt x="2104" y="1372"/>
                      <a:pt x="2076" y="1422"/>
                    </a:cubicBezTo>
                    <a:lnTo>
                      <a:pt x="1875" y="1770"/>
                    </a:lnTo>
                    <a:cubicBezTo>
                      <a:pt x="1848" y="1820"/>
                      <a:pt x="1786" y="1842"/>
                      <a:pt x="1732" y="1821"/>
                    </a:cubicBezTo>
                    <a:lnTo>
                      <a:pt x="1516" y="1734"/>
                    </a:lnTo>
                    <a:cubicBezTo>
                      <a:pt x="1478" y="1761"/>
                      <a:pt x="1438" y="1784"/>
                      <a:pt x="1399" y="1802"/>
                    </a:cubicBezTo>
                    <a:lnTo>
                      <a:pt x="1366" y="2030"/>
                    </a:lnTo>
                    <a:cubicBezTo>
                      <a:pt x="1359" y="2086"/>
                      <a:pt x="1310" y="2129"/>
                      <a:pt x="1251" y="2129"/>
                    </a:cubicBezTo>
                    <a:close/>
                    <a:moveTo>
                      <a:pt x="1234" y="2012"/>
                    </a:moveTo>
                    <a:lnTo>
                      <a:pt x="1234" y="2012"/>
                    </a:lnTo>
                    <a:lnTo>
                      <a:pt x="1234" y="2012"/>
                    </a:lnTo>
                    <a:close/>
                    <a:moveTo>
                      <a:pt x="868" y="2010"/>
                    </a:moveTo>
                    <a:lnTo>
                      <a:pt x="868" y="2010"/>
                    </a:lnTo>
                    <a:lnTo>
                      <a:pt x="868" y="2010"/>
                    </a:lnTo>
                    <a:close/>
                    <a:moveTo>
                      <a:pt x="866" y="1996"/>
                    </a:moveTo>
                    <a:lnTo>
                      <a:pt x="1236" y="1996"/>
                    </a:lnTo>
                    <a:lnTo>
                      <a:pt x="1278" y="1708"/>
                    </a:lnTo>
                    <a:lnTo>
                      <a:pt x="1312" y="1693"/>
                    </a:lnTo>
                    <a:cubicBezTo>
                      <a:pt x="1364" y="1672"/>
                      <a:pt x="1414" y="1642"/>
                      <a:pt x="1467" y="1604"/>
                    </a:cubicBezTo>
                    <a:lnTo>
                      <a:pt x="1498" y="1581"/>
                    </a:lnTo>
                    <a:lnTo>
                      <a:pt x="1767" y="1689"/>
                    </a:lnTo>
                    <a:lnTo>
                      <a:pt x="1952" y="1368"/>
                    </a:lnTo>
                    <a:lnTo>
                      <a:pt x="1724" y="1189"/>
                    </a:lnTo>
                    <a:lnTo>
                      <a:pt x="1728" y="1152"/>
                    </a:lnTo>
                    <a:cubicBezTo>
                      <a:pt x="1732" y="1122"/>
                      <a:pt x="1735" y="1093"/>
                      <a:pt x="1735" y="1062"/>
                    </a:cubicBezTo>
                    <a:cubicBezTo>
                      <a:pt x="1735" y="1032"/>
                      <a:pt x="1732" y="1002"/>
                      <a:pt x="1728" y="973"/>
                    </a:cubicBezTo>
                    <a:lnTo>
                      <a:pt x="1724" y="936"/>
                    </a:lnTo>
                    <a:lnTo>
                      <a:pt x="1952" y="757"/>
                    </a:lnTo>
                    <a:lnTo>
                      <a:pt x="1767" y="436"/>
                    </a:lnTo>
                    <a:lnTo>
                      <a:pt x="1498" y="544"/>
                    </a:lnTo>
                    <a:lnTo>
                      <a:pt x="1467" y="521"/>
                    </a:lnTo>
                    <a:cubicBezTo>
                      <a:pt x="1418" y="484"/>
                      <a:pt x="1368" y="454"/>
                      <a:pt x="1314" y="432"/>
                    </a:cubicBezTo>
                    <a:lnTo>
                      <a:pt x="1279" y="417"/>
                    </a:lnTo>
                    <a:lnTo>
                      <a:pt x="1238" y="129"/>
                    </a:lnTo>
                    <a:lnTo>
                      <a:pt x="867" y="129"/>
                    </a:lnTo>
                    <a:lnTo>
                      <a:pt x="826" y="417"/>
                    </a:lnTo>
                    <a:lnTo>
                      <a:pt x="791" y="432"/>
                    </a:lnTo>
                    <a:cubicBezTo>
                      <a:pt x="739" y="453"/>
                      <a:pt x="690" y="482"/>
                      <a:pt x="636" y="521"/>
                    </a:cubicBezTo>
                    <a:lnTo>
                      <a:pt x="606" y="544"/>
                    </a:lnTo>
                    <a:lnTo>
                      <a:pt x="336" y="436"/>
                    </a:lnTo>
                    <a:lnTo>
                      <a:pt x="151" y="757"/>
                    </a:lnTo>
                    <a:lnTo>
                      <a:pt x="380" y="936"/>
                    </a:lnTo>
                    <a:lnTo>
                      <a:pt x="375" y="973"/>
                    </a:lnTo>
                    <a:cubicBezTo>
                      <a:pt x="371" y="1002"/>
                      <a:pt x="368" y="1033"/>
                      <a:pt x="368" y="1062"/>
                    </a:cubicBezTo>
                    <a:cubicBezTo>
                      <a:pt x="368" y="1092"/>
                      <a:pt x="371" y="1122"/>
                      <a:pt x="375" y="1152"/>
                    </a:cubicBezTo>
                    <a:lnTo>
                      <a:pt x="380" y="1189"/>
                    </a:lnTo>
                    <a:lnTo>
                      <a:pt x="151" y="1368"/>
                    </a:lnTo>
                    <a:lnTo>
                      <a:pt x="336" y="1689"/>
                    </a:lnTo>
                    <a:lnTo>
                      <a:pt x="606" y="1581"/>
                    </a:lnTo>
                    <a:lnTo>
                      <a:pt x="636" y="1604"/>
                    </a:lnTo>
                    <a:cubicBezTo>
                      <a:pt x="686" y="1641"/>
                      <a:pt x="735" y="1670"/>
                      <a:pt x="790" y="1693"/>
                    </a:cubicBezTo>
                    <a:lnTo>
                      <a:pt x="824" y="1708"/>
                    </a:lnTo>
                    <a:lnTo>
                      <a:pt x="866" y="1996"/>
                    </a:lnTo>
                    <a:close/>
                    <a:moveTo>
                      <a:pt x="1759" y="1702"/>
                    </a:moveTo>
                    <a:cubicBezTo>
                      <a:pt x="1759" y="1702"/>
                      <a:pt x="1759" y="1704"/>
                      <a:pt x="1759" y="1702"/>
                    </a:cubicBezTo>
                    <a:lnTo>
                      <a:pt x="1759" y="1702"/>
                    </a:lnTo>
                    <a:close/>
                    <a:moveTo>
                      <a:pt x="343" y="1701"/>
                    </a:moveTo>
                    <a:lnTo>
                      <a:pt x="343" y="1701"/>
                    </a:lnTo>
                    <a:cubicBezTo>
                      <a:pt x="343" y="1702"/>
                      <a:pt x="343" y="1701"/>
                      <a:pt x="343" y="1701"/>
                    </a:cubicBezTo>
                    <a:close/>
                    <a:moveTo>
                      <a:pt x="143" y="769"/>
                    </a:moveTo>
                    <a:lnTo>
                      <a:pt x="143" y="769"/>
                    </a:lnTo>
                    <a:lnTo>
                      <a:pt x="143" y="769"/>
                    </a:lnTo>
                    <a:close/>
                    <a:moveTo>
                      <a:pt x="1759" y="422"/>
                    </a:moveTo>
                    <a:cubicBezTo>
                      <a:pt x="1759" y="422"/>
                      <a:pt x="1759" y="424"/>
                      <a:pt x="1759" y="422"/>
                    </a:cubicBezTo>
                    <a:lnTo>
                      <a:pt x="1759" y="422"/>
                    </a:lnTo>
                    <a:close/>
                    <a:moveTo>
                      <a:pt x="343" y="421"/>
                    </a:moveTo>
                    <a:lnTo>
                      <a:pt x="343" y="421"/>
                    </a:lnTo>
                    <a:cubicBezTo>
                      <a:pt x="343" y="422"/>
                      <a:pt x="343" y="421"/>
                      <a:pt x="343" y="421"/>
                    </a:cubicBezTo>
                    <a:close/>
                    <a:moveTo>
                      <a:pt x="1234" y="114"/>
                    </a:moveTo>
                    <a:lnTo>
                      <a:pt x="1234" y="114"/>
                    </a:lnTo>
                    <a:lnTo>
                      <a:pt x="1234" y="114"/>
                    </a:lnTo>
                    <a:close/>
                    <a:moveTo>
                      <a:pt x="868" y="113"/>
                    </a:moveTo>
                    <a:lnTo>
                      <a:pt x="868" y="113"/>
                    </a:lnTo>
                    <a:lnTo>
                      <a:pt x="868" y="113"/>
                    </a:lnTo>
                    <a:close/>
                    <a:moveTo>
                      <a:pt x="1051" y="1480"/>
                    </a:moveTo>
                    <a:cubicBezTo>
                      <a:pt x="822" y="1480"/>
                      <a:pt x="634" y="1293"/>
                      <a:pt x="634" y="1062"/>
                    </a:cubicBezTo>
                    <a:cubicBezTo>
                      <a:pt x="634" y="832"/>
                      <a:pt x="820" y="645"/>
                      <a:pt x="1051" y="645"/>
                    </a:cubicBezTo>
                    <a:cubicBezTo>
                      <a:pt x="1282" y="645"/>
                      <a:pt x="1468" y="832"/>
                      <a:pt x="1468" y="1062"/>
                    </a:cubicBezTo>
                    <a:cubicBezTo>
                      <a:pt x="1468" y="1293"/>
                      <a:pt x="1280" y="1480"/>
                      <a:pt x="1051" y="1480"/>
                    </a:cubicBezTo>
                    <a:close/>
                    <a:moveTo>
                      <a:pt x="1051" y="780"/>
                    </a:moveTo>
                    <a:cubicBezTo>
                      <a:pt x="895" y="780"/>
                      <a:pt x="767" y="906"/>
                      <a:pt x="767" y="1064"/>
                    </a:cubicBezTo>
                    <a:cubicBezTo>
                      <a:pt x="767" y="1221"/>
                      <a:pt x="894" y="1348"/>
                      <a:pt x="1051" y="1348"/>
                    </a:cubicBezTo>
                    <a:cubicBezTo>
                      <a:pt x="1208" y="1348"/>
                      <a:pt x="1335" y="1221"/>
                      <a:pt x="1335" y="1064"/>
                    </a:cubicBezTo>
                    <a:cubicBezTo>
                      <a:pt x="1335" y="906"/>
                      <a:pt x="1207" y="780"/>
                      <a:pt x="1051" y="78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 lang="ko-KR" altLang="en-US"/>
                </a:pPr>
                <a:r>
                  <a:rPr lang="en-US" altLang="ko-KR">
                    <a:effectLst>
                      <a:outerShdw blurRad="76200" dist="76200" dir="54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47" name="자유형: 도형 46"/>
              <p:cNvSpPr>
                <a:spLocks noEditPoints="1"/>
              </p:cNvSpPr>
              <p:nvPr/>
            </p:nvSpPr>
            <p:spPr>
              <a:xfrm>
                <a:off x="525089" y="2323036"/>
                <a:ext cx="256793" cy="258697"/>
              </a:xfrm>
              <a:custGeom>
                <a:avLst/>
                <a:gdLst>
                  <a:gd name="T0" fmla="*/ 851 w 2104"/>
                  <a:gd name="T1" fmla="*/ 2129 h 2129"/>
                  <a:gd name="T2" fmla="*/ 704 w 2104"/>
                  <a:gd name="T3" fmla="*/ 1802 h 2129"/>
                  <a:gd name="T4" fmla="*/ 372 w 2104"/>
                  <a:gd name="T5" fmla="*/ 1821 h 2129"/>
                  <a:gd name="T6" fmla="*/ 30 w 2104"/>
                  <a:gd name="T7" fmla="*/ 1425 h 2129"/>
                  <a:gd name="T8" fmla="*/ 239 w 2104"/>
                  <a:gd name="T9" fmla="*/ 1133 h 2129"/>
                  <a:gd name="T10" fmla="*/ 239 w 2104"/>
                  <a:gd name="T11" fmla="*/ 997 h 2129"/>
                  <a:gd name="T12" fmla="*/ 30 w 2104"/>
                  <a:gd name="T13" fmla="*/ 704 h 2129"/>
                  <a:gd name="T14" fmla="*/ 372 w 2104"/>
                  <a:gd name="T15" fmla="*/ 308 h 2129"/>
                  <a:gd name="T16" fmla="*/ 706 w 2104"/>
                  <a:gd name="T17" fmla="*/ 326 h 2129"/>
                  <a:gd name="T18" fmla="*/ 854 w 2104"/>
                  <a:gd name="T19" fmla="*/ 0 h 2129"/>
                  <a:gd name="T20" fmla="*/ 1368 w 2104"/>
                  <a:gd name="T21" fmla="*/ 100 h 2129"/>
                  <a:gd name="T22" fmla="*/ 1518 w 2104"/>
                  <a:gd name="T23" fmla="*/ 394 h 2129"/>
                  <a:gd name="T24" fmla="*/ 1876 w 2104"/>
                  <a:gd name="T25" fmla="*/ 360 h 2129"/>
                  <a:gd name="T26" fmla="*/ 2047 w 2104"/>
                  <a:gd name="T27" fmla="*/ 853 h 2129"/>
                  <a:gd name="T28" fmla="*/ 1868 w 2104"/>
                  <a:gd name="T29" fmla="*/ 1064 h 2129"/>
                  <a:gd name="T30" fmla="*/ 2047 w 2104"/>
                  <a:gd name="T31" fmla="*/ 1274 h 2129"/>
                  <a:gd name="T32" fmla="*/ 1875 w 2104"/>
                  <a:gd name="T33" fmla="*/ 1770 h 2129"/>
                  <a:gd name="T34" fmla="*/ 1516 w 2104"/>
                  <a:gd name="T35" fmla="*/ 1734 h 2129"/>
                  <a:gd name="T36" fmla="*/ 1366 w 2104"/>
                  <a:gd name="T37" fmla="*/ 2030 h 2129"/>
                  <a:gd name="T38" fmla="*/ 1234 w 2104"/>
                  <a:gd name="T39" fmla="*/ 2012 h 2129"/>
                  <a:gd name="T40" fmla="*/ 1234 w 2104"/>
                  <a:gd name="T41" fmla="*/ 2012 h 2129"/>
                  <a:gd name="T42" fmla="*/ 868 w 2104"/>
                  <a:gd name="T43" fmla="*/ 2010 h 2129"/>
                  <a:gd name="T44" fmla="*/ 866 w 2104"/>
                  <a:gd name="T45" fmla="*/ 1996 h 2129"/>
                  <a:gd name="T46" fmla="*/ 1278 w 2104"/>
                  <a:gd name="T47" fmla="*/ 1708 h 2129"/>
                  <a:gd name="T48" fmla="*/ 1467 w 2104"/>
                  <a:gd name="T49" fmla="*/ 1604 h 2129"/>
                  <a:gd name="T50" fmla="*/ 1767 w 2104"/>
                  <a:gd name="T51" fmla="*/ 1689 h 2129"/>
                  <a:gd name="T52" fmla="*/ 1724 w 2104"/>
                  <a:gd name="T53" fmla="*/ 1189 h 2129"/>
                  <a:gd name="T54" fmla="*/ 1735 w 2104"/>
                  <a:gd name="T55" fmla="*/ 1062 h 2129"/>
                  <a:gd name="T56" fmla="*/ 1724 w 2104"/>
                  <a:gd name="T57" fmla="*/ 936 h 2129"/>
                  <a:gd name="T58" fmla="*/ 1767 w 2104"/>
                  <a:gd name="T59" fmla="*/ 436 h 2129"/>
                  <a:gd name="T60" fmla="*/ 1467 w 2104"/>
                  <a:gd name="T61" fmla="*/ 521 h 2129"/>
                  <a:gd name="T62" fmla="*/ 1279 w 2104"/>
                  <a:gd name="T63" fmla="*/ 417 h 2129"/>
                  <a:gd name="T64" fmla="*/ 867 w 2104"/>
                  <a:gd name="T65" fmla="*/ 129 h 2129"/>
                  <a:gd name="T66" fmla="*/ 791 w 2104"/>
                  <a:gd name="T67" fmla="*/ 432 h 2129"/>
                  <a:gd name="T68" fmla="*/ 606 w 2104"/>
                  <a:gd name="T69" fmla="*/ 544 h 2129"/>
                  <a:gd name="T70" fmla="*/ 151 w 2104"/>
                  <a:gd name="T71" fmla="*/ 757 h 2129"/>
                  <a:gd name="T72" fmla="*/ 375 w 2104"/>
                  <a:gd name="T73" fmla="*/ 973 h 2129"/>
                  <a:gd name="T74" fmla="*/ 375 w 2104"/>
                  <a:gd name="T75" fmla="*/ 1152 h 2129"/>
                  <a:gd name="T76" fmla="*/ 151 w 2104"/>
                  <a:gd name="T77" fmla="*/ 1368 h 2129"/>
                  <a:gd name="T78" fmla="*/ 606 w 2104"/>
                  <a:gd name="T79" fmla="*/ 1581 h 2129"/>
                  <a:gd name="T80" fmla="*/ 790 w 2104"/>
                  <a:gd name="T81" fmla="*/ 1693 h 2129"/>
                  <a:gd name="T82" fmla="*/ 866 w 2104"/>
                  <a:gd name="T83" fmla="*/ 1996 h 2129"/>
                  <a:gd name="T84" fmla="*/ 1759 w 2104"/>
                  <a:gd name="T85" fmla="*/ 1702 h 2129"/>
                  <a:gd name="T86" fmla="*/ 343 w 2104"/>
                  <a:gd name="T87" fmla="*/ 1701 h 2129"/>
                  <a:gd name="T88" fmla="*/ 343 w 2104"/>
                  <a:gd name="T89" fmla="*/ 1701 h 2129"/>
                  <a:gd name="T90" fmla="*/ 143 w 2104"/>
                  <a:gd name="T91" fmla="*/ 769 h 2129"/>
                  <a:gd name="T92" fmla="*/ 1759 w 2104"/>
                  <a:gd name="T93" fmla="*/ 422 h 2129"/>
                  <a:gd name="T94" fmla="*/ 1759 w 2104"/>
                  <a:gd name="T95" fmla="*/ 422 h 2129"/>
                  <a:gd name="T96" fmla="*/ 343 w 2104"/>
                  <a:gd name="T97" fmla="*/ 421 h 2129"/>
                  <a:gd name="T98" fmla="*/ 1234 w 2104"/>
                  <a:gd name="T99" fmla="*/ 114 h 2129"/>
                  <a:gd name="T100" fmla="*/ 1234 w 2104"/>
                  <a:gd name="T101" fmla="*/ 114 h 2129"/>
                  <a:gd name="T102" fmla="*/ 868 w 2104"/>
                  <a:gd name="T103" fmla="*/ 113 h 2129"/>
                  <a:gd name="T104" fmla="*/ 1051 w 2104"/>
                  <a:gd name="T105" fmla="*/ 1480 h 2129"/>
                  <a:gd name="T106" fmla="*/ 1051 w 2104"/>
                  <a:gd name="T107" fmla="*/ 645 h 2129"/>
                  <a:gd name="T108" fmla="*/ 1051 w 2104"/>
                  <a:gd name="T109" fmla="*/ 1480 h 2129"/>
                  <a:gd name="T110" fmla="*/ 767 w 2104"/>
                  <a:gd name="T111" fmla="*/ 1064 h 2129"/>
                  <a:gd name="T112" fmla="*/ 1335 w 2104"/>
                  <a:gd name="T113" fmla="*/ 1064 h 2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04" h="2129">
                    <a:moveTo>
                      <a:pt x="1251" y="2129"/>
                    </a:moveTo>
                    <a:lnTo>
                      <a:pt x="851" y="2129"/>
                    </a:lnTo>
                    <a:cubicBezTo>
                      <a:pt x="792" y="2129"/>
                      <a:pt x="743" y="2086"/>
                      <a:pt x="736" y="2029"/>
                    </a:cubicBezTo>
                    <a:lnTo>
                      <a:pt x="704" y="1802"/>
                    </a:lnTo>
                    <a:cubicBezTo>
                      <a:pt x="664" y="1784"/>
                      <a:pt x="624" y="1761"/>
                      <a:pt x="587" y="1734"/>
                    </a:cubicBezTo>
                    <a:lnTo>
                      <a:pt x="372" y="1821"/>
                    </a:lnTo>
                    <a:cubicBezTo>
                      <a:pt x="316" y="1841"/>
                      <a:pt x="255" y="1818"/>
                      <a:pt x="228" y="1769"/>
                    </a:cubicBezTo>
                    <a:lnTo>
                      <a:pt x="30" y="1425"/>
                    </a:lnTo>
                    <a:cubicBezTo>
                      <a:pt x="2" y="1373"/>
                      <a:pt x="14" y="1310"/>
                      <a:pt x="58" y="1276"/>
                    </a:cubicBezTo>
                    <a:lnTo>
                      <a:pt x="239" y="1133"/>
                    </a:lnTo>
                    <a:cubicBezTo>
                      <a:pt x="236" y="1110"/>
                      <a:pt x="235" y="1088"/>
                      <a:pt x="235" y="1065"/>
                    </a:cubicBezTo>
                    <a:cubicBezTo>
                      <a:pt x="235" y="1042"/>
                      <a:pt x="236" y="1020"/>
                      <a:pt x="239" y="997"/>
                    </a:cubicBezTo>
                    <a:lnTo>
                      <a:pt x="58" y="854"/>
                    </a:lnTo>
                    <a:cubicBezTo>
                      <a:pt x="12" y="818"/>
                      <a:pt x="0" y="754"/>
                      <a:pt x="30" y="704"/>
                    </a:cubicBezTo>
                    <a:lnTo>
                      <a:pt x="230" y="358"/>
                    </a:lnTo>
                    <a:cubicBezTo>
                      <a:pt x="256" y="309"/>
                      <a:pt x="318" y="286"/>
                      <a:pt x="372" y="308"/>
                    </a:cubicBezTo>
                    <a:lnTo>
                      <a:pt x="588" y="394"/>
                    </a:lnTo>
                    <a:cubicBezTo>
                      <a:pt x="627" y="368"/>
                      <a:pt x="667" y="345"/>
                      <a:pt x="706" y="326"/>
                    </a:cubicBezTo>
                    <a:lnTo>
                      <a:pt x="739" y="98"/>
                    </a:lnTo>
                    <a:cubicBezTo>
                      <a:pt x="746" y="42"/>
                      <a:pt x="795" y="0"/>
                      <a:pt x="854" y="0"/>
                    </a:cubicBezTo>
                    <a:lnTo>
                      <a:pt x="1254" y="0"/>
                    </a:lnTo>
                    <a:cubicBezTo>
                      <a:pt x="1312" y="0"/>
                      <a:pt x="1362" y="42"/>
                      <a:pt x="1368" y="100"/>
                    </a:cubicBezTo>
                    <a:lnTo>
                      <a:pt x="1400" y="326"/>
                    </a:lnTo>
                    <a:cubicBezTo>
                      <a:pt x="1440" y="345"/>
                      <a:pt x="1480" y="368"/>
                      <a:pt x="1518" y="394"/>
                    </a:cubicBezTo>
                    <a:lnTo>
                      <a:pt x="1732" y="308"/>
                    </a:lnTo>
                    <a:cubicBezTo>
                      <a:pt x="1788" y="288"/>
                      <a:pt x="1850" y="310"/>
                      <a:pt x="1876" y="360"/>
                    </a:cubicBezTo>
                    <a:lnTo>
                      <a:pt x="2075" y="704"/>
                    </a:lnTo>
                    <a:cubicBezTo>
                      <a:pt x="2103" y="756"/>
                      <a:pt x="2091" y="818"/>
                      <a:pt x="2047" y="853"/>
                    </a:cubicBezTo>
                    <a:lnTo>
                      <a:pt x="1866" y="996"/>
                    </a:lnTo>
                    <a:cubicBezTo>
                      <a:pt x="1867" y="1018"/>
                      <a:pt x="1868" y="1041"/>
                      <a:pt x="1868" y="1064"/>
                    </a:cubicBezTo>
                    <a:cubicBezTo>
                      <a:pt x="1868" y="1086"/>
                      <a:pt x="1867" y="1110"/>
                      <a:pt x="1866" y="1132"/>
                    </a:cubicBezTo>
                    <a:lnTo>
                      <a:pt x="2047" y="1274"/>
                    </a:lnTo>
                    <a:cubicBezTo>
                      <a:pt x="2091" y="1309"/>
                      <a:pt x="2104" y="1372"/>
                      <a:pt x="2076" y="1422"/>
                    </a:cubicBezTo>
                    <a:lnTo>
                      <a:pt x="1875" y="1770"/>
                    </a:lnTo>
                    <a:cubicBezTo>
                      <a:pt x="1848" y="1820"/>
                      <a:pt x="1786" y="1842"/>
                      <a:pt x="1732" y="1821"/>
                    </a:cubicBezTo>
                    <a:lnTo>
                      <a:pt x="1516" y="1734"/>
                    </a:lnTo>
                    <a:cubicBezTo>
                      <a:pt x="1478" y="1761"/>
                      <a:pt x="1438" y="1784"/>
                      <a:pt x="1399" y="1802"/>
                    </a:cubicBezTo>
                    <a:lnTo>
                      <a:pt x="1366" y="2030"/>
                    </a:lnTo>
                    <a:cubicBezTo>
                      <a:pt x="1359" y="2086"/>
                      <a:pt x="1310" y="2129"/>
                      <a:pt x="1251" y="2129"/>
                    </a:cubicBezTo>
                    <a:close/>
                    <a:moveTo>
                      <a:pt x="1234" y="2012"/>
                    </a:moveTo>
                    <a:lnTo>
                      <a:pt x="1234" y="2012"/>
                    </a:lnTo>
                    <a:lnTo>
                      <a:pt x="1234" y="2012"/>
                    </a:lnTo>
                    <a:close/>
                    <a:moveTo>
                      <a:pt x="868" y="2010"/>
                    </a:moveTo>
                    <a:lnTo>
                      <a:pt x="868" y="2010"/>
                    </a:lnTo>
                    <a:lnTo>
                      <a:pt x="868" y="2010"/>
                    </a:lnTo>
                    <a:close/>
                    <a:moveTo>
                      <a:pt x="866" y="1996"/>
                    </a:moveTo>
                    <a:lnTo>
                      <a:pt x="1236" y="1996"/>
                    </a:lnTo>
                    <a:lnTo>
                      <a:pt x="1278" y="1708"/>
                    </a:lnTo>
                    <a:lnTo>
                      <a:pt x="1312" y="1693"/>
                    </a:lnTo>
                    <a:cubicBezTo>
                      <a:pt x="1364" y="1672"/>
                      <a:pt x="1414" y="1642"/>
                      <a:pt x="1467" y="1604"/>
                    </a:cubicBezTo>
                    <a:lnTo>
                      <a:pt x="1498" y="1581"/>
                    </a:lnTo>
                    <a:lnTo>
                      <a:pt x="1767" y="1689"/>
                    </a:lnTo>
                    <a:lnTo>
                      <a:pt x="1952" y="1368"/>
                    </a:lnTo>
                    <a:lnTo>
                      <a:pt x="1724" y="1189"/>
                    </a:lnTo>
                    <a:lnTo>
                      <a:pt x="1728" y="1152"/>
                    </a:lnTo>
                    <a:cubicBezTo>
                      <a:pt x="1732" y="1122"/>
                      <a:pt x="1735" y="1093"/>
                      <a:pt x="1735" y="1062"/>
                    </a:cubicBezTo>
                    <a:cubicBezTo>
                      <a:pt x="1735" y="1032"/>
                      <a:pt x="1732" y="1002"/>
                      <a:pt x="1728" y="973"/>
                    </a:cubicBezTo>
                    <a:lnTo>
                      <a:pt x="1724" y="936"/>
                    </a:lnTo>
                    <a:lnTo>
                      <a:pt x="1952" y="757"/>
                    </a:lnTo>
                    <a:lnTo>
                      <a:pt x="1767" y="436"/>
                    </a:lnTo>
                    <a:lnTo>
                      <a:pt x="1498" y="544"/>
                    </a:lnTo>
                    <a:lnTo>
                      <a:pt x="1467" y="521"/>
                    </a:lnTo>
                    <a:cubicBezTo>
                      <a:pt x="1418" y="484"/>
                      <a:pt x="1368" y="454"/>
                      <a:pt x="1314" y="432"/>
                    </a:cubicBezTo>
                    <a:lnTo>
                      <a:pt x="1279" y="417"/>
                    </a:lnTo>
                    <a:lnTo>
                      <a:pt x="1238" y="129"/>
                    </a:lnTo>
                    <a:lnTo>
                      <a:pt x="867" y="129"/>
                    </a:lnTo>
                    <a:lnTo>
                      <a:pt x="826" y="417"/>
                    </a:lnTo>
                    <a:lnTo>
                      <a:pt x="791" y="432"/>
                    </a:lnTo>
                    <a:cubicBezTo>
                      <a:pt x="739" y="453"/>
                      <a:pt x="690" y="482"/>
                      <a:pt x="636" y="521"/>
                    </a:cubicBezTo>
                    <a:lnTo>
                      <a:pt x="606" y="544"/>
                    </a:lnTo>
                    <a:lnTo>
                      <a:pt x="336" y="436"/>
                    </a:lnTo>
                    <a:lnTo>
                      <a:pt x="151" y="757"/>
                    </a:lnTo>
                    <a:lnTo>
                      <a:pt x="380" y="936"/>
                    </a:lnTo>
                    <a:lnTo>
                      <a:pt x="375" y="973"/>
                    </a:lnTo>
                    <a:cubicBezTo>
                      <a:pt x="371" y="1002"/>
                      <a:pt x="368" y="1033"/>
                      <a:pt x="368" y="1062"/>
                    </a:cubicBezTo>
                    <a:cubicBezTo>
                      <a:pt x="368" y="1092"/>
                      <a:pt x="371" y="1122"/>
                      <a:pt x="375" y="1152"/>
                    </a:cubicBezTo>
                    <a:lnTo>
                      <a:pt x="380" y="1189"/>
                    </a:lnTo>
                    <a:lnTo>
                      <a:pt x="151" y="1368"/>
                    </a:lnTo>
                    <a:lnTo>
                      <a:pt x="336" y="1689"/>
                    </a:lnTo>
                    <a:lnTo>
                      <a:pt x="606" y="1581"/>
                    </a:lnTo>
                    <a:lnTo>
                      <a:pt x="636" y="1604"/>
                    </a:lnTo>
                    <a:cubicBezTo>
                      <a:pt x="686" y="1641"/>
                      <a:pt x="735" y="1670"/>
                      <a:pt x="790" y="1693"/>
                    </a:cubicBezTo>
                    <a:lnTo>
                      <a:pt x="824" y="1708"/>
                    </a:lnTo>
                    <a:lnTo>
                      <a:pt x="866" y="1996"/>
                    </a:lnTo>
                    <a:close/>
                    <a:moveTo>
                      <a:pt x="1759" y="1702"/>
                    </a:moveTo>
                    <a:cubicBezTo>
                      <a:pt x="1759" y="1702"/>
                      <a:pt x="1759" y="1704"/>
                      <a:pt x="1759" y="1702"/>
                    </a:cubicBezTo>
                    <a:lnTo>
                      <a:pt x="1759" y="1702"/>
                    </a:lnTo>
                    <a:close/>
                    <a:moveTo>
                      <a:pt x="343" y="1701"/>
                    </a:moveTo>
                    <a:lnTo>
                      <a:pt x="343" y="1701"/>
                    </a:lnTo>
                    <a:cubicBezTo>
                      <a:pt x="343" y="1702"/>
                      <a:pt x="343" y="1701"/>
                      <a:pt x="343" y="1701"/>
                    </a:cubicBezTo>
                    <a:close/>
                    <a:moveTo>
                      <a:pt x="143" y="769"/>
                    </a:moveTo>
                    <a:lnTo>
                      <a:pt x="143" y="769"/>
                    </a:lnTo>
                    <a:lnTo>
                      <a:pt x="143" y="769"/>
                    </a:lnTo>
                    <a:close/>
                    <a:moveTo>
                      <a:pt x="1759" y="422"/>
                    </a:moveTo>
                    <a:cubicBezTo>
                      <a:pt x="1759" y="422"/>
                      <a:pt x="1759" y="424"/>
                      <a:pt x="1759" y="422"/>
                    </a:cubicBezTo>
                    <a:lnTo>
                      <a:pt x="1759" y="422"/>
                    </a:lnTo>
                    <a:close/>
                    <a:moveTo>
                      <a:pt x="343" y="421"/>
                    </a:moveTo>
                    <a:lnTo>
                      <a:pt x="343" y="421"/>
                    </a:lnTo>
                    <a:cubicBezTo>
                      <a:pt x="343" y="422"/>
                      <a:pt x="343" y="421"/>
                      <a:pt x="343" y="421"/>
                    </a:cubicBezTo>
                    <a:close/>
                    <a:moveTo>
                      <a:pt x="1234" y="114"/>
                    </a:moveTo>
                    <a:lnTo>
                      <a:pt x="1234" y="114"/>
                    </a:lnTo>
                    <a:lnTo>
                      <a:pt x="1234" y="114"/>
                    </a:lnTo>
                    <a:close/>
                    <a:moveTo>
                      <a:pt x="868" y="113"/>
                    </a:moveTo>
                    <a:lnTo>
                      <a:pt x="868" y="113"/>
                    </a:lnTo>
                    <a:lnTo>
                      <a:pt x="868" y="113"/>
                    </a:lnTo>
                    <a:close/>
                    <a:moveTo>
                      <a:pt x="1051" y="1480"/>
                    </a:moveTo>
                    <a:cubicBezTo>
                      <a:pt x="822" y="1480"/>
                      <a:pt x="634" y="1293"/>
                      <a:pt x="634" y="1062"/>
                    </a:cubicBezTo>
                    <a:cubicBezTo>
                      <a:pt x="634" y="832"/>
                      <a:pt x="820" y="645"/>
                      <a:pt x="1051" y="645"/>
                    </a:cubicBezTo>
                    <a:cubicBezTo>
                      <a:pt x="1282" y="645"/>
                      <a:pt x="1468" y="832"/>
                      <a:pt x="1468" y="1062"/>
                    </a:cubicBezTo>
                    <a:cubicBezTo>
                      <a:pt x="1468" y="1293"/>
                      <a:pt x="1280" y="1480"/>
                      <a:pt x="1051" y="1480"/>
                    </a:cubicBezTo>
                    <a:close/>
                    <a:moveTo>
                      <a:pt x="1051" y="780"/>
                    </a:moveTo>
                    <a:cubicBezTo>
                      <a:pt x="895" y="780"/>
                      <a:pt x="767" y="906"/>
                      <a:pt x="767" y="1064"/>
                    </a:cubicBezTo>
                    <a:cubicBezTo>
                      <a:pt x="767" y="1221"/>
                      <a:pt x="894" y="1348"/>
                      <a:pt x="1051" y="1348"/>
                    </a:cubicBezTo>
                    <a:cubicBezTo>
                      <a:pt x="1208" y="1348"/>
                      <a:pt x="1335" y="1221"/>
                      <a:pt x="1335" y="1064"/>
                    </a:cubicBezTo>
                    <a:cubicBezTo>
                      <a:pt x="1335" y="906"/>
                      <a:pt x="1207" y="780"/>
                      <a:pt x="1051" y="78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2BCD758-4049-425A-8204-C713484EFA03}"/>
                </a:ext>
              </a:extLst>
            </p:cNvPr>
            <p:cNvGrpSpPr/>
            <p:nvPr/>
          </p:nvGrpSpPr>
          <p:grpSpPr>
            <a:xfrm>
              <a:off x="593050" y="4129088"/>
              <a:ext cx="478247" cy="607698"/>
              <a:chOff x="413736" y="3779724"/>
              <a:chExt cx="478247" cy="607698"/>
            </a:xfrm>
          </p:grpSpPr>
          <p:sp>
            <p:nvSpPr>
              <p:cNvPr id="48" name="자유형: 도형 47"/>
              <p:cNvSpPr>
                <a:spLocks noEditPoints="1"/>
              </p:cNvSpPr>
              <p:nvPr/>
            </p:nvSpPr>
            <p:spPr>
              <a:xfrm>
                <a:off x="413736" y="4043906"/>
                <a:ext cx="298646" cy="343516"/>
              </a:xfrm>
              <a:custGeom>
                <a:avLst/>
                <a:gdLst>
                  <a:gd name="T0" fmla="*/ 1053 w 1546"/>
                  <a:gd name="T1" fmla="*/ 0 h 2054"/>
                  <a:gd name="T2" fmla="*/ 0 w 1546"/>
                  <a:gd name="T3" fmla="*/ 0 h 2054"/>
                  <a:gd name="T4" fmla="*/ 0 w 1546"/>
                  <a:gd name="T5" fmla="*/ 2054 h 2054"/>
                  <a:gd name="T6" fmla="*/ 1546 w 1546"/>
                  <a:gd name="T7" fmla="*/ 2054 h 2054"/>
                  <a:gd name="T8" fmla="*/ 1546 w 1546"/>
                  <a:gd name="T9" fmla="*/ 495 h 2054"/>
                  <a:gd name="T10" fmla="*/ 1053 w 1546"/>
                  <a:gd name="T11" fmla="*/ 0 h 2054"/>
                  <a:gd name="T12" fmla="*/ 1093 w 1546"/>
                  <a:gd name="T13" fmla="*/ 230 h 2054"/>
                  <a:gd name="T14" fmla="*/ 1320 w 1546"/>
                  <a:gd name="T15" fmla="*/ 454 h 2054"/>
                  <a:gd name="T16" fmla="*/ 1093 w 1546"/>
                  <a:gd name="T17" fmla="*/ 454 h 2054"/>
                  <a:gd name="T18" fmla="*/ 1093 w 1546"/>
                  <a:gd name="T19" fmla="*/ 230 h 2054"/>
                  <a:gd name="T20" fmla="*/ 1413 w 1546"/>
                  <a:gd name="T21" fmla="*/ 1920 h 2054"/>
                  <a:gd name="T22" fmla="*/ 133 w 1546"/>
                  <a:gd name="T23" fmla="*/ 1920 h 2054"/>
                  <a:gd name="T24" fmla="*/ 133 w 1546"/>
                  <a:gd name="T25" fmla="*/ 134 h 2054"/>
                  <a:gd name="T26" fmla="*/ 960 w 1546"/>
                  <a:gd name="T27" fmla="*/ 134 h 2054"/>
                  <a:gd name="T28" fmla="*/ 960 w 1546"/>
                  <a:gd name="T29" fmla="*/ 587 h 2054"/>
                  <a:gd name="T30" fmla="*/ 1413 w 1546"/>
                  <a:gd name="T31" fmla="*/ 587 h 2054"/>
                  <a:gd name="T32" fmla="*/ 1413 w 1546"/>
                  <a:gd name="T33" fmla="*/ 1920 h 2054"/>
                  <a:gd name="T34" fmla="*/ 1292 w 1546"/>
                  <a:gd name="T35" fmla="*/ 891 h 2054"/>
                  <a:gd name="T36" fmla="*/ 256 w 1546"/>
                  <a:gd name="T37" fmla="*/ 891 h 2054"/>
                  <a:gd name="T38" fmla="*/ 256 w 1546"/>
                  <a:gd name="T39" fmla="*/ 758 h 2054"/>
                  <a:gd name="T40" fmla="*/ 1292 w 1546"/>
                  <a:gd name="T41" fmla="*/ 758 h 2054"/>
                  <a:gd name="T42" fmla="*/ 1292 w 1546"/>
                  <a:gd name="T43" fmla="*/ 891 h 2054"/>
                  <a:gd name="T44" fmla="*/ 1292 w 1546"/>
                  <a:gd name="T45" fmla="*/ 1259 h 2054"/>
                  <a:gd name="T46" fmla="*/ 256 w 1546"/>
                  <a:gd name="T47" fmla="*/ 1259 h 2054"/>
                  <a:gd name="T48" fmla="*/ 256 w 1546"/>
                  <a:gd name="T49" fmla="*/ 1126 h 2054"/>
                  <a:gd name="T50" fmla="*/ 1292 w 1546"/>
                  <a:gd name="T51" fmla="*/ 1126 h 2054"/>
                  <a:gd name="T52" fmla="*/ 1292 w 1546"/>
                  <a:gd name="T53" fmla="*/ 1259 h 2054"/>
                  <a:gd name="T54" fmla="*/ 773 w 1546"/>
                  <a:gd name="T55" fmla="*/ 1626 h 2054"/>
                  <a:gd name="T56" fmla="*/ 254 w 1546"/>
                  <a:gd name="T57" fmla="*/ 1626 h 2054"/>
                  <a:gd name="T58" fmla="*/ 254 w 1546"/>
                  <a:gd name="T59" fmla="*/ 1492 h 2054"/>
                  <a:gd name="T60" fmla="*/ 773 w 1546"/>
                  <a:gd name="T61" fmla="*/ 1492 h 2054"/>
                  <a:gd name="T62" fmla="*/ 773 w 1546"/>
                  <a:gd name="T63" fmla="*/ 1626 h 2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6" h="2054">
                    <a:moveTo>
                      <a:pt x="1053" y="0"/>
                    </a:moveTo>
                    <a:lnTo>
                      <a:pt x="0" y="0"/>
                    </a:lnTo>
                    <a:lnTo>
                      <a:pt x="0" y="2054"/>
                    </a:lnTo>
                    <a:lnTo>
                      <a:pt x="1546" y="2054"/>
                    </a:lnTo>
                    <a:lnTo>
                      <a:pt x="1546" y="495"/>
                    </a:lnTo>
                    <a:lnTo>
                      <a:pt x="1053" y="0"/>
                    </a:lnTo>
                    <a:close/>
                    <a:moveTo>
                      <a:pt x="1093" y="230"/>
                    </a:moveTo>
                    <a:lnTo>
                      <a:pt x="1320" y="454"/>
                    </a:lnTo>
                    <a:lnTo>
                      <a:pt x="1093" y="454"/>
                    </a:lnTo>
                    <a:lnTo>
                      <a:pt x="1093" y="230"/>
                    </a:lnTo>
                    <a:close/>
                    <a:moveTo>
                      <a:pt x="1413" y="1920"/>
                    </a:moveTo>
                    <a:lnTo>
                      <a:pt x="133" y="1920"/>
                    </a:lnTo>
                    <a:lnTo>
                      <a:pt x="133" y="134"/>
                    </a:lnTo>
                    <a:lnTo>
                      <a:pt x="960" y="134"/>
                    </a:lnTo>
                    <a:lnTo>
                      <a:pt x="960" y="587"/>
                    </a:lnTo>
                    <a:lnTo>
                      <a:pt x="1413" y="587"/>
                    </a:lnTo>
                    <a:lnTo>
                      <a:pt x="1413" y="1920"/>
                    </a:lnTo>
                    <a:close/>
                    <a:moveTo>
                      <a:pt x="1292" y="891"/>
                    </a:moveTo>
                    <a:lnTo>
                      <a:pt x="256" y="891"/>
                    </a:lnTo>
                    <a:lnTo>
                      <a:pt x="256" y="758"/>
                    </a:lnTo>
                    <a:lnTo>
                      <a:pt x="1292" y="758"/>
                    </a:lnTo>
                    <a:lnTo>
                      <a:pt x="1292" y="891"/>
                    </a:lnTo>
                    <a:close/>
                    <a:moveTo>
                      <a:pt x="1292" y="1259"/>
                    </a:moveTo>
                    <a:lnTo>
                      <a:pt x="256" y="1259"/>
                    </a:lnTo>
                    <a:lnTo>
                      <a:pt x="256" y="1126"/>
                    </a:lnTo>
                    <a:lnTo>
                      <a:pt x="1292" y="1126"/>
                    </a:lnTo>
                    <a:lnTo>
                      <a:pt x="1292" y="1259"/>
                    </a:lnTo>
                    <a:close/>
                    <a:moveTo>
                      <a:pt x="773" y="1626"/>
                    </a:moveTo>
                    <a:lnTo>
                      <a:pt x="254" y="1626"/>
                    </a:lnTo>
                    <a:lnTo>
                      <a:pt x="254" y="1492"/>
                    </a:lnTo>
                    <a:lnTo>
                      <a:pt x="773" y="1492"/>
                    </a:lnTo>
                    <a:lnTo>
                      <a:pt x="773" y="1626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자유형: 도형 48"/>
              <p:cNvSpPr/>
              <p:nvPr/>
            </p:nvSpPr>
            <p:spPr>
              <a:xfrm>
                <a:off x="632016" y="3779724"/>
                <a:ext cx="259967" cy="251053"/>
              </a:xfrm>
              <a:custGeom>
                <a:avLst/>
                <a:gdLst>
                  <a:gd name="T0" fmla="*/ 686 w 2146"/>
                  <a:gd name="T1" fmla="*/ 1555 h 1555"/>
                  <a:gd name="T2" fmla="*/ 0 w 2146"/>
                  <a:gd name="T3" fmla="*/ 867 h 1555"/>
                  <a:gd name="T4" fmla="*/ 93 w 2146"/>
                  <a:gd name="T5" fmla="*/ 774 h 1555"/>
                  <a:gd name="T6" fmla="*/ 686 w 2146"/>
                  <a:gd name="T7" fmla="*/ 1366 h 1555"/>
                  <a:gd name="T8" fmla="*/ 2053 w 2146"/>
                  <a:gd name="T9" fmla="*/ 0 h 1555"/>
                  <a:gd name="T10" fmla="*/ 2146 w 2146"/>
                  <a:gd name="T11" fmla="*/ 94 h 1555"/>
                  <a:gd name="T12" fmla="*/ 686 w 2146"/>
                  <a:gd name="T13" fmla="*/ 1555 h 1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46" h="1555">
                    <a:moveTo>
                      <a:pt x="686" y="1555"/>
                    </a:moveTo>
                    <a:lnTo>
                      <a:pt x="0" y="867"/>
                    </a:lnTo>
                    <a:lnTo>
                      <a:pt x="93" y="774"/>
                    </a:lnTo>
                    <a:lnTo>
                      <a:pt x="686" y="1366"/>
                    </a:lnTo>
                    <a:lnTo>
                      <a:pt x="2053" y="0"/>
                    </a:lnTo>
                    <a:lnTo>
                      <a:pt x="2146" y="94"/>
                    </a:lnTo>
                    <a:lnTo>
                      <a:pt x="686" y="1555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6" name="자유형: 도형 65"/>
            <p:cNvSpPr>
              <a:spLocks noEditPoints="1"/>
            </p:cNvSpPr>
            <p:nvPr/>
          </p:nvSpPr>
          <p:spPr>
            <a:xfrm>
              <a:off x="1421003" y="2610648"/>
              <a:ext cx="234004" cy="200478"/>
            </a:xfrm>
            <a:custGeom>
              <a:avLst/>
              <a:gdLst>
                <a:gd name="T0" fmla="*/ 2001 w 2060"/>
                <a:gd name="T1" fmla="*/ 358 h 2076"/>
                <a:gd name="T2" fmla="*/ 1719 w 2060"/>
                <a:gd name="T3" fmla="*/ 75 h 2076"/>
                <a:gd name="T4" fmla="*/ 1436 w 2060"/>
                <a:gd name="T5" fmla="*/ 75 h 2076"/>
                <a:gd name="T6" fmla="*/ 1236 w 2060"/>
                <a:gd name="T7" fmla="*/ 275 h 2076"/>
                <a:gd name="T8" fmla="*/ 1143 w 2060"/>
                <a:gd name="T9" fmla="*/ 370 h 2076"/>
                <a:gd name="T10" fmla="*/ 149 w 2060"/>
                <a:gd name="T11" fmla="*/ 1362 h 2076"/>
                <a:gd name="T12" fmla="*/ 0 w 2060"/>
                <a:gd name="T13" fmla="*/ 2076 h 2076"/>
                <a:gd name="T14" fmla="*/ 715 w 2060"/>
                <a:gd name="T15" fmla="*/ 1927 h 2076"/>
                <a:gd name="T16" fmla="*/ 1708 w 2060"/>
                <a:gd name="T17" fmla="*/ 935 h 2076"/>
                <a:gd name="T18" fmla="*/ 1801 w 2060"/>
                <a:gd name="T19" fmla="*/ 840 h 2076"/>
                <a:gd name="T20" fmla="*/ 2001 w 2060"/>
                <a:gd name="T21" fmla="*/ 640 h 2076"/>
                <a:gd name="T22" fmla="*/ 2060 w 2060"/>
                <a:gd name="T23" fmla="*/ 499 h 2076"/>
                <a:gd name="T24" fmla="*/ 2001 w 2060"/>
                <a:gd name="T25" fmla="*/ 358 h 2076"/>
                <a:gd name="T26" fmla="*/ 172 w 2060"/>
                <a:gd name="T27" fmla="*/ 1904 h 2076"/>
                <a:gd name="T28" fmla="*/ 251 w 2060"/>
                <a:gd name="T29" fmla="*/ 1530 h 2076"/>
                <a:gd name="T30" fmla="*/ 547 w 2060"/>
                <a:gd name="T31" fmla="*/ 1826 h 2076"/>
                <a:gd name="T32" fmla="*/ 172 w 2060"/>
                <a:gd name="T33" fmla="*/ 1904 h 2076"/>
                <a:gd name="T34" fmla="*/ 681 w 2060"/>
                <a:gd name="T35" fmla="*/ 1771 h 2076"/>
                <a:gd name="T36" fmla="*/ 305 w 2060"/>
                <a:gd name="T37" fmla="*/ 1395 h 2076"/>
                <a:gd name="T38" fmla="*/ 1236 w 2060"/>
                <a:gd name="T39" fmla="*/ 463 h 2076"/>
                <a:gd name="T40" fmla="*/ 1613 w 2060"/>
                <a:gd name="T41" fmla="*/ 840 h 2076"/>
                <a:gd name="T42" fmla="*/ 681 w 2060"/>
                <a:gd name="T43" fmla="*/ 1771 h 2076"/>
                <a:gd name="T44" fmla="*/ 1907 w 2060"/>
                <a:gd name="T45" fmla="*/ 547 h 2076"/>
                <a:gd name="T46" fmla="*/ 1708 w 2060"/>
                <a:gd name="T47" fmla="*/ 746 h 2076"/>
                <a:gd name="T48" fmla="*/ 1331 w 2060"/>
                <a:gd name="T49" fmla="*/ 368 h 2076"/>
                <a:gd name="T50" fmla="*/ 1529 w 2060"/>
                <a:gd name="T51" fmla="*/ 170 h 2076"/>
                <a:gd name="T52" fmla="*/ 1624 w 2060"/>
                <a:gd name="T53" fmla="*/ 170 h 2076"/>
                <a:gd name="T54" fmla="*/ 1907 w 2060"/>
                <a:gd name="T55" fmla="*/ 452 h 2076"/>
                <a:gd name="T56" fmla="*/ 1927 w 2060"/>
                <a:gd name="T57" fmla="*/ 499 h 2076"/>
                <a:gd name="T58" fmla="*/ 1907 w 2060"/>
                <a:gd name="T59" fmla="*/ 547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60" h="2076">
                  <a:moveTo>
                    <a:pt x="2001" y="358"/>
                  </a:moveTo>
                  <a:lnTo>
                    <a:pt x="1719" y="75"/>
                  </a:lnTo>
                  <a:cubicBezTo>
                    <a:pt x="1643" y="0"/>
                    <a:pt x="1511" y="0"/>
                    <a:pt x="1436" y="75"/>
                  </a:cubicBezTo>
                  <a:lnTo>
                    <a:pt x="1236" y="275"/>
                  </a:lnTo>
                  <a:lnTo>
                    <a:pt x="1143" y="370"/>
                  </a:lnTo>
                  <a:lnTo>
                    <a:pt x="149" y="1362"/>
                  </a:lnTo>
                  <a:lnTo>
                    <a:pt x="0" y="2076"/>
                  </a:lnTo>
                  <a:lnTo>
                    <a:pt x="715" y="1927"/>
                  </a:lnTo>
                  <a:lnTo>
                    <a:pt x="1708" y="935"/>
                  </a:lnTo>
                  <a:lnTo>
                    <a:pt x="1801" y="840"/>
                  </a:lnTo>
                  <a:lnTo>
                    <a:pt x="2001" y="640"/>
                  </a:lnTo>
                  <a:cubicBezTo>
                    <a:pt x="2039" y="603"/>
                    <a:pt x="2060" y="552"/>
                    <a:pt x="2060" y="499"/>
                  </a:cubicBezTo>
                  <a:cubicBezTo>
                    <a:pt x="2060" y="446"/>
                    <a:pt x="2039" y="396"/>
                    <a:pt x="2001" y="358"/>
                  </a:cubicBezTo>
                  <a:close/>
                  <a:moveTo>
                    <a:pt x="172" y="1904"/>
                  </a:moveTo>
                  <a:lnTo>
                    <a:pt x="251" y="1530"/>
                  </a:lnTo>
                  <a:lnTo>
                    <a:pt x="547" y="1826"/>
                  </a:lnTo>
                  <a:lnTo>
                    <a:pt x="172" y="1904"/>
                  </a:lnTo>
                  <a:close/>
                  <a:moveTo>
                    <a:pt x="681" y="1771"/>
                  </a:moveTo>
                  <a:lnTo>
                    <a:pt x="305" y="1395"/>
                  </a:lnTo>
                  <a:lnTo>
                    <a:pt x="1236" y="463"/>
                  </a:lnTo>
                  <a:lnTo>
                    <a:pt x="1613" y="840"/>
                  </a:lnTo>
                  <a:lnTo>
                    <a:pt x="681" y="1771"/>
                  </a:lnTo>
                  <a:close/>
                  <a:moveTo>
                    <a:pt x="1907" y="547"/>
                  </a:moveTo>
                  <a:lnTo>
                    <a:pt x="1708" y="746"/>
                  </a:lnTo>
                  <a:lnTo>
                    <a:pt x="1331" y="368"/>
                  </a:lnTo>
                  <a:lnTo>
                    <a:pt x="1529" y="170"/>
                  </a:lnTo>
                  <a:cubicBezTo>
                    <a:pt x="1555" y="144"/>
                    <a:pt x="1599" y="144"/>
                    <a:pt x="1624" y="170"/>
                  </a:cubicBezTo>
                  <a:lnTo>
                    <a:pt x="1907" y="452"/>
                  </a:lnTo>
                  <a:cubicBezTo>
                    <a:pt x="1920" y="464"/>
                    <a:pt x="1927" y="482"/>
                    <a:pt x="1927" y="499"/>
                  </a:cubicBezTo>
                  <a:cubicBezTo>
                    <a:pt x="1927" y="518"/>
                    <a:pt x="1920" y="534"/>
                    <a:pt x="1907" y="547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>
              <a:spLocks noEditPoints="1"/>
            </p:cNvSpPr>
            <p:nvPr/>
          </p:nvSpPr>
          <p:spPr>
            <a:xfrm>
              <a:off x="1418526" y="2920464"/>
              <a:ext cx="221015" cy="183160"/>
            </a:xfrm>
            <a:custGeom>
              <a:avLst/>
              <a:gdLst>
                <a:gd name="T0" fmla="*/ 2001 w 2060"/>
                <a:gd name="T1" fmla="*/ 358 h 2076"/>
                <a:gd name="T2" fmla="*/ 1719 w 2060"/>
                <a:gd name="T3" fmla="*/ 75 h 2076"/>
                <a:gd name="T4" fmla="*/ 1436 w 2060"/>
                <a:gd name="T5" fmla="*/ 75 h 2076"/>
                <a:gd name="T6" fmla="*/ 1236 w 2060"/>
                <a:gd name="T7" fmla="*/ 275 h 2076"/>
                <a:gd name="T8" fmla="*/ 1143 w 2060"/>
                <a:gd name="T9" fmla="*/ 370 h 2076"/>
                <a:gd name="T10" fmla="*/ 149 w 2060"/>
                <a:gd name="T11" fmla="*/ 1362 h 2076"/>
                <a:gd name="T12" fmla="*/ 0 w 2060"/>
                <a:gd name="T13" fmla="*/ 2076 h 2076"/>
                <a:gd name="T14" fmla="*/ 715 w 2060"/>
                <a:gd name="T15" fmla="*/ 1927 h 2076"/>
                <a:gd name="T16" fmla="*/ 1708 w 2060"/>
                <a:gd name="T17" fmla="*/ 935 h 2076"/>
                <a:gd name="T18" fmla="*/ 1801 w 2060"/>
                <a:gd name="T19" fmla="*/ 840 h 2076"/>
                <a:gd name="T20" fmla="*/ 2001 w 2060"/>
                <a:gd name="T21" fmla="*/ 640 h 2076"/>
                <a:gd name="T22" fmla="*/ 2060 w 2060"/>
                <a:gd name="T23" fmla="*/ 499 h 2076"/>
                <a:gd name="T24" fmla="*/ 2001 w 2060"/>
                <a:gd name="T25" fmla="*/ 358 h 2076"/>
                <a:gd name="T26" fmla="*/ 172 w 2060"/>
                <a:gd name="T27" fmla="*/ 1904 h 2076"/>
                <a:gd name="T28" fmla="*/ 251 w 2060"/>
                <a:gd name="T29" fmla="*/ 1530 h 2076"/>
                <a:gd name="T30" fmla="*/ 547 w 2060"/>
                <a:gd name="T31" fmla="*/ 1826 h 2076"/>
                <a:gd name="T32" fmla="*/ 172 w 2060"/>
                <a:gd name="T33" fmla="*/ 1904 h 2076"/>
                <a:gd name="T34" fmla="*/ 681 w 2060"/>
                <a:gd name="T35" fmla="*/ 1771 h 2076"/>
                <a:gd name="T36" fmla="*/ 305 w 2060"/>
                <a:gd name="T37" fmla="*/ 1395 h 2076"/>
                <a:gd name="T38" fmla="*/ 1236 w 2060"/>
                <a:gd name="T39" fmla="*/ 463 h 2076"/>
                <a:gd name="T40" fmla="*/ 1613 w 2060"/>
                <a:gd name="T41" fmla="*/ 840 h 2076"/>
                <a:gd name="T42" fmla="*/ 681 w 2060"/>
                <a:gd name="T43" fmla="*/ 1771 h 2076"/>
                <a:gd name="T44" fmla="*/ 1907 w 2060"/>
                <a:gd name="T45" fmla="*/ 547 h 2076"/>
                <a:gd name="T46" fmla="*/ 1708 w 2060"/>
                <a:gd name="T47" fmla="*/ 746 h 2076"/>
                <a:gd name="T48" fmla="*/ 1331 w 2060"/>
                <a:gd name="T49" fmla="*/ 368 h 2076"/>
                <a:gd name="T50" fmla="*/ 1529 w 2060"/>
                <a:gd name="T51" fmla="*/ 170 h 2076"/>
                <a:gd name="T52" fmla="*/ 1624 w 2060"/>
                <a:gd name="T53" fmla="*/ 170 h 2076"/>
                <a:gd name="T54" fmla="*/ 1907 w 2060"/>
                <a:gd name="T55" fmla="*/ 452 h 2076"/>
                <a:gd name="T56" fmla="*/ 1927 w 2060"/>
                <a:gd name="T57" fmla="*/ 499 h 2076"/>
                <a:gd name="T58" fmla="*/ 1907 w 2060"/>
                <a:gd name="T59" fmla="*/ 547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60" h="2076">
                  <a:moveTo>
                    <a:pt x="2001" y="358"/>
                  </a:moveTo>
                  <a:lnTo>
                    <a:pt x="1719" y="75"/>
                  </a:lnTo>
                  <a:cubicBezTo>
                    <a:pt x="1643" y="0"/>
                    <a:pt x="1511" y="0"/>
                    <a:pt x="1436" y="75"/>
                  </a:cubicBezTo>
                  <a:lnTo>
                    <a:pt x="1236" y="275"/>
                  </a:lnTo>
                  <a:lnTo>
                    <a:pt x="1143" y="370"/>
                  </a:lnTo>
                  <a:lnTo>
                    <a:pt x="149" y="1362"/>
                  </a:lnTo>
                  <a:lnTo>
                    <a:pt x="0" y="2076"/>
                  </a:lnTo>
                  <a:lnTo>
                    <a:pt x="715" y="1927"/>
                  </a:lnTo>
                  <a:lnTo>
                    <a:pt x="1708" y="935"/>
                  </a:lnTo>
                  <a:lnTo>
                    <a:pt x="1801" y="840"/>
                  </a:lnTo>
                  <a:lnTo>
                    <a:pt x="2001" y="640"/>
                  </a:lnTo>
                  <a:cubicBezTo>
                    <a:pt x="2039" y="603"/>
                    <a:pt x="2060" y="552"/>
                    <a:pt x="2060" y="499"/>
                  </a:cubicBezTo>
                  <a:cubicBezTo>
                    <a:pt x="2060" y="446"/>
                    <a:pt x="2039" y="396"/>
                    <a:pt x="2001" y="358"/>
                  </a:cubicBezTo>
                  <a:close/>
                  <a:moveTo>
                    <a:pt x="172" y="1904"/>
                  </a:moveTo>
                  <a:lnTo>
                    <a:pt x="251" y="1530"/>
                  </a:lnTo>
                  <a:lnTo>
                    <a:pt x="547" y="1826"/>
                  </a:lnTo>
                  <a:lnTo>
                    <a:pt x="172" y="1904"/>
                  </a:lnTo>
                  <a:close/>
                  <a:moveTo>
                    <a:pt x="681" y="1771"/>
                  </a:moveTo>
                  <a:lnTo>
                    <a:pt x="305" y="1395"/>
                  </a:lnTo>
                  <a:lnTo>
                    <a:pt x="1236" y="463"/>
                  </a:lnTo>
                  <a:lnTo>
                    <a:pt x="1613" y="840"/>
                  </a:lnTo>
                  <a:lnTo>
                    <a:pt x="681" y="1771"/>
                  </a:lnTo>
                  <a:close/>
                  <a:moveTo>
                    <a:pt x="1907" y="547"/>
                  </a:moveTo>
                  <a:lnTo>
                    <a:pt x="1708" y="746"/>
                  </a:lnTo>
                  <a:lnTo>
                    <a:pt x="1331" y="368"/>
                  </a:lnTo>
                  <a:lnTo>
                    <a:pt x="1529" y="170"/>
                  </a:lnTo>
                  <a:cubicBezTo>
                    <a:pt x="1555" y="144"/>
                    <a:pt x="1599" y="144"/>
                    <a:pt x="1624" y="170"/>
                  </a:cubicBezTo>
                  <a:lnTo>
                    <a:pt x="1907" y="452"/>
                  </a:lnTo>
                  <a:cubicBezTo>
                    <a:pt x="1920" y="464"/>
                    <a:pt x="1927" y="482"/>
                    <a:pt x="1927" y="499"/>
                  </a:cubicBezTo>
                  <a:cubicBezTo>
                    <a:pt x="1927" y="518"/>
                    <a:pt x="1920" y="534"/>
                    <a:pt x="1907" y="547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>
              <a:spLocks noEditPoints="1"/>
            </p:cNvSpPr>
            <p:nvPr/>
          </p:nvSpPr>
          <p:spPr>
            <a:xfrm>
              <a:off x="1430438" y="3258151"/>
              <a:ext cx="238332" cy="174502"/>
            </a:xfrm>
            <a:custGeom>
              <a:avLst/>
              <a:gdLst>
                <a:gd name="T0" fmla="*/ 2001 w 2060"/>
                <a:gd name="T1" fmla="*/ 358 h 2076"/>
                <a:gd name="T2" fmla="*/ 1719 w 2060"/>
                <a:gd name="T3" fmla="*/ 75 h 2076"/>
                <a:gd name="T4" fmla="*/ 1436 w 2060"/>
                <a:gd name="T5" fmla="*/ 75 h 2076"/>
                <a:gd name="T6" fmla="*/ 1236 w 2060"/>
                <a:gd name="T7" fmla="*/ 275 h 2076"/>
                <a:gd name="T8" fmla="*/ 1143 w 2060"/>
                <a:gd name="T9" fmla="*/ 370 h 2076"/>
                <a:gd name="T10" fmla="*/ 149 w 2060"/>
                <a:gd name="T11" fmla="*/ 1362 h 2076"/>
                <a:gd name="T12" fmla="*/ 0 w 2060"/>
                <a:gd name="T13" fmla="*/ 2076 h 2076"/>
                <a:gd name="T14" fmla="*/ 715 w 2060"/>
                <a:gd name="T15" fmla="*/ 1927 h 2076"/>
                <a:gd name="T16" fmla="*/ 1708 w 2060"/>
                <a:gd name="T17" fmla="*/ 935 h 2076"/>
                <a:gd name="T18" fmla="*/ 1801 w 2060"/>
                <a:gd name="T19" fmla="*/ 840 h 2076"/>
                <a:gd name="T20" fmla="*/ 2001 w 2060"/>
                <a:gd name="T21" fmla="*/ 640 h 2076"/>
                <a:gd name="T22" fmla="*/ 2060 w 2060"/>
                <a:gd name="T23" fmla="*/ 499 h 2076"/>
                <a:gd name="T24" fmla="*/ 2001 w 2060"/>
                <a:gd name="T25" fmla="*/ 358 h 2076"/>
                <a:gd name="T26" fmla="*/ 172 w 2060"/>
                <a:gd name="T27" fmla="*/ 1904 h 2076"/>
                <a:gd name="T28" fmla="*/ 251 w 2060"/>
                <a:gd name="T29" fmla="*/ 1530 h 2076"/>
                <a:gd name="T30" fmla="*/ 547 w 2060"/>
                <a:gd name="T31" fmla="*/ 1826 h 2076"/>
                <a:gd name="T32" fmla="*/ 172 w 2060"/>
                <a:gd name="T33" fmla="*/ 1904 h 2076"/>
                <a:gd name="T34" fmla="*/ 681 w 2060"/>
                <a:gd name="T35" fmla="*/ 1771 h 2076"/>
                <a:gd name="T36" fmla="*/ 305 w 2060"/>
                <a:gd name="T37" fmla="*/ 1395 h 2076"/>
                <a:gd name="T38" fmla="*/ 1236 w 2060"/>
                <a:gd name="T39" fmla="*/ 463 h 2076"/>
                <a:gd name="T40" fmla="*/ 1613 w 2060"/>
                <a:gd name="T41" fmla="*/ 840 h 2076"/>
                <a:gd name="T42" fmla="*/ 681 w 2060"/>
                <a:gd name="T43" fmla="*/ 1771 h 2076"/>
                <a:gd name="T44" fmla="*/ 1907 w 2060"/>
                <a:gd name="T45" fmla="*/ 547 h 2076"/>
                <a:gd name="T46" fmla="*/ 1708 w 2060"/>
                <a:gd name="T47" fmla="*/ 746 h 2076"/>
                <a:gd name="T48" fmla="*/ 1331 w 2060"/>
                <a:gd name="T49" fmla="*/ 368 h 2076"/>
                <a:gd name="T50" fmla="*/ 1529 w 2060"/>
                <a:gd name="T51" fmla="*/ 170 h 2076"/>
                <a:gd name="T52" fmla="*/ 1624 w 2060"/>
                <a:gd name="T53" fmla="*/ 170 h 2076"/>
                <a:gd name="T54" fmla="*/ 1907 w 2060"/>
                <a:gd name="T55" fmla="*/ 452 h 2076"/>
                <a:gd name="T56" fmla="*/ 1927 w 2060"/>
                <a:gd name="T57" fmla="*/ 499 h 2076"/>
                <a:gd name="T58" fmla="*/ 1907 w 2060"/>
                <a:gd name="T59" fmla="*/ 547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60" h="2076">
                  <a:moveTo>
                    <a:pt x="2001" y="358"/>
                  </a:moveTo>
                  <a:lnTo>
                    <a:pt x="1719" y="75"/>
                  </a:lnTo>
                  <a:cubicBezTo>
                    <a:pt x="1643" y="0"/>
                    <a:pt x="1511" y="0"/>
                    <a:pt x="1436" y="75"/>
                  </a:cubicBezTo>
                  <a:lnTo>
                    <a:pt x="1236" y="275"/>
                  </a:lnTo>
                  <a:lnTo>
                    <a:pt x="1143" y="370"/>
                  </a:lnTo>
                  <a:lnTo>
                    <a:pt x="149" y="1362"/>
                  </a:lnTo>
                  <a:lnTo>
                    <a:pt x="0" y="2076"/>
                  </a:lnTo>
                  <a:lnTo>
                    <a:pt x="715" y="1927"/>
                  </a:lnTo>
                  <a:lnTo>
                    <a:pt x="1708" y="935"/>
                  </a:lnTo>
                  <a:lnTo>
                    <a:pt x="1801" y="840"/>
                  </a:lnTo>
                  <a:lnTo>
                    <a:pt x="2001" y="640"/>
                  </a:lnTo>
                  <a:cubicBezTo>
                    <a:pt x="2039" y="603"/>
                    <a:pt x="2060" y="552"/>
                    <a:pt x="2060" y="499"/>
                  </a:cubicBezTo>
                  <a:cubicBezTo>
                    <a:pt x="2060" y="446"/>
                    <a:pt x="2039" y="396"/>
                    <a:pt x="2001" y="358"/>
                  </a:cubicBezTo>
                  <a:close/>
                  <a:moveTo>
                    <a:pt x="172" y="1904"/>
                  </a:moveTo>
                  <a:lnTo>
                    <a:pt x="251" y="1530"/>
                  </a:lnTo>
                  <a:lnTo>
                    <a:pt x="547" y="1826"/>
                  </a:lnTo>
                  <a:lnTo>
                    <a:pt x="172" y="1904"/>
                  </a:lnTo>
                  <a:close/>
                  <a:moveTo>
                    <a:pt x="681" y="1771"/>
                  </a:moveTo>
                  <a:lnTo>
                    <a:pt x="305" y="1395"/>
                  </a:lnTo>
                  <a:lnTo>
                    <a:pt x="1236" y="463"/>
                  </a:lnTo>
                  <a:lnTo>
                    <a:pt x="1613" y="840"/>
                  </a:lnTo>
                  <a:lnTo>
                    <a:pt x="681" y="1771"/>
                  </a:lnTo>
                  <a:close/>
                  <a:moveTo>
                    <a:pt x="1907" y="547"/>
                  </a:moveTo>
                  <a:lnTo>
                    <a:pt x="1708" y="746"/>
                  </a:lnTo>
                  <a:lnTo>
                    <a:pt x="1331" y="368"/>
                  </a:lnTo>
                  <a:lnTo>
                    <a:pt x="1529" y="170"/>
                  </a:lnTo>
                  <a:cubicBezTo>
                    <a:pt x="1555" y="144"/>
                    <a:pt x="1599" y="144"/>
                    <a:pt x="1624" y="170"/>
                  </a:cubicBezTo>
                  <a:lnTo>
                    <a:pt x="1907" y="452"/>
                  </a:lnTo>
                  <a:cubicBezTo>
                    <a:pt x="1920" y="464"/>
                    <a:pt x="1927" y="482"/>
                    <a:pt x="1927" y="499"/>
                  </a:cubicBezTo>
                  <a:cubicBezTo>
                    <a:pt x="1927" y="518"/>
                    <a:pt x="1920" y="534"/>
                    <a:pt x="1907" y="547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>
              <a:spLocks noEditPoints="1"/>
            </p:cNvSpPr>
            <p:nvPr/>
          </p:nvSpPr>
          <p:spPr>
            <a:xfrm>
              <a:off x="1418526" y="3595793"/>
              <a:ext cx="229674" cy="213467"/>
            </a:xfrm>
            <a:custGeom>
              <a:avLst/>
              <a:gdLst>
                <a:gd name="T0" fmla="*/ 2001 w 2060"/>
                <a:gd name="T1" fmla="*/ 358 h 2076"/>
                <a:gd name="T2" fmla="*/ 1719 w 2060"/>
                <a:gd name="T3" fmla="*/ 75 h 2076"/>
                <a:gd name="T4" fmla="*/ 1436 w 2060"/>
                <a:gd name="T5" fmla="*/ 75 h 2076"/>
                <a:gd name="T6" fmla="*/ 1236 w 2060"/>
                <a:gd name="T7" fmla="*/ 275 h 2076"/>
                <a:gd name="T8" fmla="*/ 1143 w 2060"/>
                <a:gd name="T9" fmla="*/ 370 h 2076"/>
                <a:gd name="T10" fmla="*/ 149 w 2060"/>
                <a:gd name="T11" fmla="*/ 1362 h 2076"/>
                <a:gd name="T12" fmla="*/ 0 w 2060"/>
                <a:gd name="T13" fmla="*/ 2076 h 2076"/>
                <a:gd name="T14" fmla="*/ 715 w 2060"/>
                <a:gd name="T15" fmla="*/ 1927 h 2076"/>
                <a:gd name="T16" fmla="*/ 1708 w 2060"/>
                <a:gd name="T17" fmla="*/ 935 h 2076"/>
                <a:gd name="T18" fmla="*/ 1801 w 2060"/>
                <a:gd name="T19" fmla="*/ 840 h 2076"/>
                <a:gd name="T20" fmla="*/ 2001 w 2060"/>
                <a:gd name="T21" fmla="*/ 640 h 2076"/>
                <a:gd name="T22" fmla="*/ 2060 w 2060"/>
                <a:gd name="T23" fmla="*/ 499 h 2076"/>
                <a:gd name="T24" fmla="*/ 2001 w 2060"/>
                <a:gd name="T25" fmla="*/ 358 h 2076"/>
                <a:gd name="T26" fmla="*/ 172 w 2060"/>
                <a:gd name="T27" fmla="*/ 1904 h 2076"/>
                <a:gd name="T28" fmla="*/ 251 w 2060"/>
                <a:gd name="T29" fmla="*/ 1530 h 2076"/>
                <a:gd name="T30" fmla="*/ 547 w 2060"/>
                <a:gd name="T31" fmla="*/ 1826 h 2076"/>
                <a:gd name="T32" fmla="*/ 172 w 2060"/>
                <a:gd name="T33" fmla="*/ 1904 h 2076"/>
                <a:gd name="T34" fmla="*/ 681 w 2060"/>
                <a:gd name="T35" fmla="*/ 1771 h 2076"/>
                <a:gd name="T36" fmla="*/ 305 w 2060"/>
                <a:gd name="T37" fmla="*/ 1395 h 2076"/>
                <a:gd name="T38" fmla="*/ 1236 w 2060"/>
                <a:gd name="T39" fmla="*/ 463 h 2076"/>
                <a:gd name="T40" fmla="*/ 1613 w 2060"/>
                <a:gd name="T41" fmla="*/ 840 h 2076"/>
                <a:gd name="T42" fmla="*/ 681 w 2060"/>
                <a:gd name="T43" fmla="*/ 1771 h 2076"/>
                <a:gd name="T44" fmla="*/ 1907 w 2060"/>
                <a:gd name="T45" fmla="*/ 547 h 2076"/>
                <a:gd name="T46" fmla="*/ 1708 w 2060"/>
                <a:gd name="T47" fmla="*/ 746 h 2076"/>
                <a:gd name="T48" fmla="*/ 1331 w 2060"/>
                <a:gd name="T49" fmla="*/ 368 h 2076"/>
                <a:gd name="T50" fmla="*/ 1529 w 2060"/>
                <a:gd name="T51" fmla="*/ 170 h 2076"/>
                <a:gd name="T52" fmla="*/ 1624 w 2060"/>
                <a:gd name="T53" fmla="*/ 170 h 2076"/>
                <a:gd name="T54" fmla="*/ 1907 w 2060"/>
                <a:gd name="T55" fmla="*/ 452 h 2076"/>
                <a:gd name="T56" fmla="*/ 1927 w 2060"/>
                <a:gd name="T57" fmla="*/ 499 h 2076"/>
                <a:gd name="T58" fmla="*/ 1907 w 2060"/>
                <a:gd name="T59" fmla="*/ 547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60" h="2076">
                  <a:moveTo>
                    <a:pt x="2001" y="358"/>
                  </a:moveTo>
                  <a:lnTo>
                    <a:pt x="1719" y="75"/>
                  </a:lnTo>
                  <a:cubicBezTo>
                    <a:pt x="1643" y="0"/>
                    <a:pt x="1511" y="0"/>
                    <a:pt x="1436" y="75"/>
                  </a:cubicBezTo>
                  <a:lnTo>
                    <a:pt x="1236" y="275"/>
                  </a:lnTo>
                  <a:lnTo>
                    <a:pt x="1143" y="370"/>
                  </a:lnTo>
                  <a:lnTo>
                    <a:pt x="149" y="1362"/>
                  </a:lnTo>
                  <a:lnTo>
                    <a:pt x="0" y="2076"/>
                  </a:lnTo>
                  <a:lnTo>
                    <a:pt x="715" y="1927"/>
                  </a:lnTo>
                  <a:lnTo>
                    <a:pt x="1708" y="935"/>
                  </a:lnTo>
                  <a:lnTo>
                    <a:pt x="1801" y="840"/>
                  </a:lnTo>
                  <a:lnTo>
                    <a:pt x="2001" y="640"/>
                  </a:lnTo>
                  <a:cubicBezTo>
                    <a:pt x="2039" y="603"/>
                    <a:pt x="2060" y="552"/>
                    <a:pt x="2060" y="499"/>
                  </a:cubicBezTo>
                  <a:cubicBezTo>
                    <a:pt x="2060" y="446"/>
                    <a:pt x="2039" y="396"/>
                    <a:pt x="2001" y="358"/>
                  </a:cubicBezTo>
                  <a:close/>
                  <a:moveTo>
                    <a:pt x="172" y="1904"/>
                  </a:moveTo>
                  <a:lnTo>
                    <a:pt x="251" y="1530"/>
                  </a:lnTo>
                  <a:lnTo>
                    <a:pt x="547" y="1826"/>
                  </a:lnTo>
                  <a:lnTo>
                    <a:pt x="172" y="1904"/>
                  </a:lnTo>
                  <a:close/>
                  <a:moveTo>
                    <a:pt x="681" y="1771"/>
                  </a:moveTo>
                  <a:lnTo>
                    <a:pt x="305" y="1395"/>
                  </a:lnTo>
                  <a:lnTo>
                    <a:pt x="1236" y="463"/>
                  </a:lnTo>
                  <a:lnTo>
                    <a:pt x="1613" y="840"/>
                  </a:lnTo>
                  <a:lnTo>
                    <a:pt x="681" y="1771"/>
                  </a:lnTo>
                  <a:close/>
                  <a:moveTo>
                    <a:pt x="1907" y="547"/>
                  </a:moveTo>
                  <a:lnTo>
                    <a:pt x="1708" y="746"/>
                  </a:lnTo>
                  <a:lnTo>
                    <a:pt x="1331" y="368"/>
                  </a:lnTo>
                  <a:lnTo>
                    <a:pt x="1529" y="170"/>
                  </a:lnTo>
                  <a:cubicBezTo>
                    <a:pt x="1555" y="144"/>
                    <a:pt x="1599" y="144"/>
                    <a:pt x="1624" y="170"/>
                  </a:cubicBezTo>
                  <a:lnTo>
                    <a:pt x="1907" y="452"/>
                  </a:lnTo>
                  <a:cubicBezTo>
                    <a:pt x="1920" y="464"/>
                    <a:pt x="1927" y="482"/>
                    <a:pt x="1927" y="499"/>
                  </a:cubicBezTo>
                  <a:cubicBezTo>
                    <a:pt x="1927" y="518"/>
                    <a:pt x="1920" y="534"/>
                    <a:pt x="1907" y="547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>
              <a:spLocks noEditPoints="1"/>
            </p:cNvSpPr>
            <p:nvPr/>
          </p:nvSpPr>
          <p:spPr>
            <a:xfrm>
              <a:off x="1427186" y="3949394"/>
              <a:ext cx="221014" cy="187490"/>
            </a:xfrm>
            <a:custGeom>
              <a:avLst/>
              <a:gdLst>
                <a:gd name="T0" fmla="*/ 2001 w 2060"/>
                <a:gd name="T1" fmla="*/ 358 h 2076"/>
                <a:gd name="T2" fmla="*/ 1719 w 2060"/>
                <a:gd name="T3" fmla="*/ 75 h 2076"/>
                <a:gd name="T4" fmla="*/ 1436 w 2060"/>
                <a:gd name="T5" fmla="*/ 75 h 2076"/>
                <a:gd name="T6" fmla="*/ 1236 w 2060"/>
                <a:gd name="T7" fmla="*/ 275 h 2076"/>
                <a:gd name="T8" fmla="*/ 1143 w 2060"/>
                <a:gd name="T9" fmla="*/ 370 h 2076"/>
                <a:gd name="T10" fmla="*/ 149 w 2060"/>
                <a:gd name="T11" fmla="*/ 1362 h 2076"/>
                <a:gd name="T12" fmla="*/ 0 w 2060"/>
                <a:gd name="T13" fmla="*/ 2076 h 2076"/>
                <a:gd name="T14" fmla="*/ 715 w 2060"/>
                <a:gd name="T15" fmla="*/ 1927 h 2076"/>
                <a:gd name="T16" fmla="*/ 1708 w 2060"/>
                <a:gd name="T17" fmla="*/ 935 h 2076"/>
                <a:gd name="T18" fmla="*/ 1801 w 2060"/>
                <a:gd name="T19" fmla="*/ 840 h 2076"/>
                <a:gd name="T20" fmla="*/ 2001 w 2060"/>
                <a:gd name="T21" fmla="*/ 640 h 2076"/>
                <a:gd name="T22" fmla="*/ 2060 w 2060"/>
                <a:gd name="T23" fmla="*/ 499 h 2076"/>
                <a:gd name="T24" fmla="*/ 2001 w 2060"/>
                <a:gd name="T25" fmla="*/ 358 h 2076"/>
                <a:gd name="T26" fmla="*/ 172 w 2060"/>
                <a:gd name="T27" fmla="*/ 1904 h 2076"/>
                <a:gd name="T28" fmla="*/ 251 w 2060"/>
                <a:gd name="T29" fmla="*/ 1530 h 2076"/>
                <a:gd name="T30" fmla="*/ 547 w 2060"/>
                <a:gd name="T31" fmla="*/ 1826 h 2076"/>
                <a:gd name="T32" fmla="*/ 172 w 2060"/>
                <a:gd name="T33" fmla="*/ 1904 h 2076"/>
                <a:gd name="T34" fmla="*/ 681 w 2060"/>
                <a:gd name="T35" fmla="*/ 1771 h 2076"/>
                <a:gd name="T36" fmla="*/ 305 w 2060"/>
                <a:gd name="T37" fmla="*/ 1395 h 2076"/>
                <a:gd name="T38" fmla="*/ 1236 w 2060"/>
                <a:gd name="T39" fmla="*/ 463 h 2076"/>
                <a:gd name="T40" fmla="*/ 1613 w 2060"/>
                <a:gd name="T41" fmla="*/ 840 h 2076"/>
                <a:gd name="T42" fmla="*/ 681 w 2060"/>
                <a:gd name="T43" fmla="*/ 1771 h 2076"/>
                <a:gd name="T44" fmla="*/ 1907 w 2060"/>
                <a:gd name="T45" fmla="*/ 547 h 2076"/>
                <a:gd name="T46" fmla="*/ 1708 w 2060"/>
                <a:gd name="T47" fmla="*/ 746 h 2076"/>
                <a:gd name="T48" fmla="*/ 1331 w 2060"/>
                <a:gd name="T49" fmla="*/ 368 h 2076"/>
                <a:gd name="T50" fmla="*/ 1529 w 2060"/>
                <a:gd name="T51" fmla="*/ 170 h 2076"/>
                <a:gd name="T52" fmla="*/ 1624 w 2060"/>
                <a:gd name="T53" fmla="*/ 170 h 2076"/>
                <a:gd name="T54" fmla="*/ 1907 w 2060"/>
                <a:gd name="T55" fmla="*/ 452 h 2076"/>
                <a:gd name="T56" fmla="*/ 1927 w 2060"/>
                <a:gd name="T57" fmla="*/ 499 h 2076"/>
                <a:gd name="T58" fmla="*/ 1907 w 2060"/>
                <a:gd name="T59" fmla="*/ 547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60" h="2076">
                  <a:moveTo>
                    <a:pt x="2001" y="358"/>
                  </a:moveTo>
                  <a:lnTo>
                    <a:pt x="1719" y="75"/>
                  </a:lnTo>
                  <a:cubicBezTo>
                    <a:pt x="1643" y="0"/>
                    <a:pt x="1511" y="0"/>
                    <a:pt x="1436" y="75"/>
                  </a:cubicBezTo>
                  <a:lnTo>
                    <a:pt x="1236" y="275"/>
                  </a:lnTo>
                  <a:lnTo>
                    <a:pt x="1143" y="370"/>
                  </a:lnTo>
                  <a:lnTo>
                    <a:pt x="149" y="1362"/>
                  </a:lnTo>
                  <a:lnTo>
                    <a:pt x="0" y="2076"/>
                  </a:lnTo>
                  <a:lnTo>
                    <a:pt x="715" y="1927"/>
                  </a:lnTo>
                  <a:lnTo>
                    <a:pt x="1708" y="935"/>
                  </a:lnTo>
                  <a:lnTo>
                    <a:pt x="1801" y="840"/>
                  </a:lnTo>
                  <a:lnTo>
                    <a:pt x="2001" y="640"/>
                  </a:lnTo>
                  <a:cubicBezTo>
                    <a:pt x="2039" y="603"/>
                    <a:pt x="2060" y="552"/>
                    <a:pt x="2060" y="499"/>
                  </a:cubicBezTo>
                  <a:cubicBezTo>
                    <a:pt x="2060" y="446"/>
                    <a:pt x="2039" y="396"/>
                    <a:pt x="2001" y="358"/>
                  </a:cubicBezTo>
                  <a:close/>
                  <a:moveTo>
                    <a:pt x="172" y="1904"/>
                  </a:moveTo>
                  <a:lnTo>
                    <a:pt x="251" y="1530"/>
                  </a:lnTo>
                  <a:lnTo>
                    <a:pt x="547" y="1826"/>
                  </a:lnTo>
                  <a:lnTo>
                    <a:pt x="172" y="1904"/>
                  </a:lnTo>
                  <a:close/>
                  <a:moveTo>
                    <a:pt x="681" y="1771"/>
                  </a:moveTo>
                  <a:lnTo>
                    <a:pt x="305" y="1395"/>
                  </a:lnTo>
                  <a:lnTo>
                    <a:pt x="1236" y="463"/>
                  </a:lnTo>
                  <a:lnTo>
                    <a:pt x="1613" y="840"/>
                  </a:lnTo>
                  <a:lnTo>
                    <a:pt x="681" y="1771"/>
                  </a:lnTo>
                  <a:close/>
                  <a:moveTo>
                    <a:pt x="1907" y="547"/>
                  </a:moveTo>
                  <a:lnTo>
                    <a:pt x="1708" y="746"/>
                  </a:lnTo>
                  <a:lnTo>
                    <a:pt x="1331" y="368"/>
                  </a:lnTo>
                  <a:lnTo>
                    <a:pt x="1529" y="170"/>
                  </a:lnTo>
                  <a:cubicBezTo>
                    <a:pt x="1555" y="144"/>
                    <a:pt x="1599" y="144"/>
                    <a:pt x="1624" y="170"/>
                  </a:cubicBezTo>
                  <a:lnTo>
                    <a:pt x="1907" y="452"/>
                  </a:lnTo>
                  <a:cubicBezTo>
                    <a:pt x="1920" y="464"/>
                    <a:pt x="1927" y="482"/>
                    <a:pt x="1927" y="499"/>
                  </a:cubicBezTo>
                  <a:cubicBezTo>
                    <a:pt x="1927" y="518"/>
                    <a:pt x="1920" y="534"/>
                    <a:pt x="1907" y="547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59C1858C-6B48-433B-8D49-68EE6F53606A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3DC0000-8339-4BE7-8658-E3D10CD19CA4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18FD001-C4CF-4F01-ABF6-AD6F6A6CBAC0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0BADC91-ACB9-4D55-9709-1E40A3FD6670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113EED-C208-4891-A473-9E65BFF74B9A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BC8D6F-D4BE-4382-B50E-ECDE9DA177FF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993AC-4D2A-47C3-908D-F07B7ADDA6C0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81641-6A10-48BC-9527-186BA4384FA5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223FB-E4EE-41AF-B670-1C4B3218275E}"/>
              </a:ext>
            </a:extLst>
          </p:cNvPr>
          <p:cNvSpPr txBox="1"/>
          <p:nvPr/>
        </p:nvSpPr>
        <p:spPr>
          <a:xfrm>
            <a:off x="2844788" y="3228945"/>
            <a:ext cx="3454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latin typeface="+mn-ea"/>
              </a:rPr>
              <a:t>김태혁 </a:t>
            </a:r>
            <a:r>
              <a:rPr lang="en-US" altLang="ko-KR" sz="2000" b="1" dirty="0">
                <a:latin typeface="+mn-ea"/>
              </a:rPr>
              <a:t>| GUI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Class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08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38E7D7AC-9DF7-41CC-AE12-5318B43EFF89}"/>
              </a:ext>
            </a:extLst>
          </p:cNvPr>
          <p:cNvSpPr/>
          <p:nvPr/>
        </p:nvSpPr>
        <p:spPr>
          <a:xfrm rot="10800000">
            <a:off x="9023934" y="6577114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989556" y="2379945"/>
            <a:ext cx="60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ë¼ì¦ë² ë¦¬íì´ìì Native QT5 ê°ë°íê²½ ì¤ì 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7" b="93531" l="71175" r="97335">
                        <a14:foregroundMark x1="76308" y1="8086" x2="76308" y2="8086"/>
                        <a14:foregroundMark x1="73248" y1="7817" x2="73248" y2="7817"/>
                        <a14:foregroundMark x1="97335" y1="20216" x2="97335" y2="20216"/>
                        <a14:foregroundMark x1="75617" y1="93531" x2="75617" y2="93531"/>
                        <a14:foregroundMark x1="83712" y1="46900" x2="83712" y2="46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083"/>
          <a:stretch/>
        </p:blipFill>
        <p:spPr bwMode="auto">
          <a:xfrm>
            <a:off x="3731000" y="2379945"/>
            <a:ext cx="1682000" cy="193003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982050-24A6-479B-8A9D-8DEBD1181D35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F63AB8-07A9-4410-8093-2B9BAB91B1FB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22F07F3-9BA4-49AB-ABA1-16B98066A33C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B1A8F3-8DC6-475C-A6DF-5C6594F5F0FD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64167E-5F63-4D3C-B6AA-A5C7EC196912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59D07-649E-43E8-9B62-1D4D0951FD78}"/>
              </a:ext>
            </a:extLst>
          </p:cNvPr>
          <p:cNvSpPr txBox="1"/>
          <p:nvPr/>
        </p:nvSpPr>
        <p:spPr>
          <a:xfrm flipH="1">
            <a:off x="3137146" y="1014772"/>
            <a:ext cx="43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김태혁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439EC-8518-4A25-91B9-EAD0C3DF49AF}"/>
              </a:ext>
            </a:extLst>
          </p:cNvPr>
          <p:cNvSpPr txBox="1"/>
          <p:nvPr/>
        </p:nvSpPr>
        <p:spPr>
          <a:xfrm>
            <a:off x="5728128" y="1087196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GUI </a:t>
            </a:r>
            <a:r>
              <a:rPr lang="ko-KR" altLang="en-US" b="1" dirty="0"/>
              <a:t>구성</a:t>
            </a:r>
          </a:p>
        </p:txBody>
      </p:sp>
      <p:pic>
        <p:nvPicPr>
          <p:cNvPr id="5" name="그래픽 4" descr="브라우저 창">
            <a:extLst>
              <a:ext uri="{FF2B5EF4-FFF2-40B4-BE49-F238E27FC236}">
                <a16:creationId xmlns:a16="http://schemas.microsoft.com/office/drawing/2014/main" id="{CE210125-EF84-48F1-BD5A-C6BCE489F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182" y="136321"/>
            <a:ext cx="76680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0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38E7D7AC-9DF7-41CC-AE12-5318B43EFF89}"/>
              </a:ext>
            </a:extLst>
          </p:cNvPr>
          <p:cNvSpPr/>
          <p:nvPr/>
        </p:nvSpPr>
        <p:spPr>
          <a:xfrm rot="10800000">
            <a:off x="9023934" y="6577114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28128" y="1087196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게임 화면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0429" y="4931195"/>
            <a:ext cx="835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/>
              <a:t>게임판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66341" y="4857221"/>
            <a:ext cx="3319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게임 참가자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이름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보유한 돈</a:t>
            </a:r>
            <a:r>
              <a:rPr lang="en-US" altLang="ko-KR" sz="1500" b="1" dirty="0"/>
              <a:t>, </a:t>
            </a:r>
            <a:r>
              <a:rPr lang="ko-KR" altLang="en-US" sz="1500" b="1" dirty="0" err="1"/>
              <a:t>베팅</a:t>
            </a:r>
            <a:r>
              <a:rPr lang="ko-KR" altLang="en-US" sz="1500" b="1" dirty="0"/>
              <a:t> 상황을 표기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5C9B9-84EB-4D56-996B-E18822C6821E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E3A445-1CF4-42BE-9CAB-DBE0B9D2CBB0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B00346-60C3-4179-887C-BF69E1EF9D43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277750-FE71-4CAC-AC96-4ACF76530DC1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2C1EDE-95A2-4D47-BFF9-8D4E2B6F4282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34EA0-5C9A-4D53-AEBB-8A3EC2A8E335}"/>
              </a:ext>
            </a:extLst>
          </p:cNvPr>
          <p:cNvSpPr txBox="1"/>
          <p:nvPr/>
        </p:nvSpPr>
        <p:spPr>
          <a:xfrm flipH="1">
            <a:off x="3137146" y="1014772"/>
            <a:ext cx="43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김태혁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F562454-59B6-4BE2-9029-D278FAB0FCB8}"/>
              </a:ext>
            </a:extLst>
          </p:cNvPr>
          <p:cNvSpPr/>
          <p:nvPr/>
        </p:nvSpPr>
        <p:spPr>
          <a:xfrm>
            <a:off x="5889072" y="2692441"/>
            <a:ext cx="1273940" cy="156645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B0F0"/>
                </a:solidFill>
                <a:latin typeface="+mn-ea"/>
              </a:rPr>
              <a:t>배팅상황</a:t>
            </a:r>
            <a:endParaRPr lang="en-US" altLang="ko-KR" b="1" dirty="0">
              <a:solidFill>
                <a:srgbClr val="00B0F0"/>
              </a:solidFill>
              <a:latin typeface="+mn-ea"/>
            </a:endParaRPr>
          </a:p>
          <a:p>
            <a:pPr algn="ctr"/>
            <a:endParaRPr lang="en-US" altLang="ko-KR" sz="1100" b="1" dirty="0">
              <a:solidFill>
                <a:srgbClr val="00B0F0"/>
              </a:solidFill>
              <a:latin typeface="+mn-ea"/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  <a:latin typeface="+mn-ea"/>
              </a:rPr>
              <a:t>Check/Fold </a:t>
            </a:r>
            <a:r>
              <a:rPr lang="ko-KR" altLang="en-US" sz="1100" b="1" dirty="0">
                <a:solidFill>
                  <a:srgbClr val="00B0F0"/>
                </a:solidFill>
                <a:latin typeface="+mn-ea"/>
              </a:rPr>
              <a:t>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59A8D-AAAA-4F7F-8A9A-818CB31F794A}"/>
              </a:ext>
            </a:extLst>
          </p:cNvPr>
          <p:cNvSpPr txBox="1"/>
          <p:nvPr/>
        </p:nvSpPr>
        <p:spPr>
          <a:xfrm>
            <a:off x="6202876" y="2248198"/>
            <a:ext cx="64633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BE0C5-C766-478A-B9BF-A824E8700B75}"/>
              </a:ext>
            </a:extLst>
          </p:cNvPr>
          <p:cNvSpPr txBox="1"/>
          <p:nvPr/>
        </p:nvSpPr>
        <p:spPr>
          <a:xfrm>
            <a:off x="6074635" y="4368357"/>
            <a:ext cx="90281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B0F0"/>
                </a:solidFill>
              </a:rPr>
              <a:t>보유금액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337F96C7-91BC-46F8-939C-430E521381D6}"/>
              </a:ext>
            </a:extLst>
          </p:cNvPr>
          <p:cNvSpPr/>
          <p:nvPr/>
        </p:nvSpPr>
        <p:spPr>
          <a:xfrm>
            <a:off x="1581881" y="3412084"/>
            <a:ext cx="2532586" cy="993475"/>
          </a:xfrm>
          <a:prstGeom prst="flowChartTerminator">
            <a:avLst/>
          </a:prstGeom>
          <a:noFill/>
          <a:ln w="571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  <p:pic>
        <p:nvPicPr>
          <p:cNvPr id="19" name="그래픽 18" descr="브라우저 창">
            <a:extLst>
              <a:ext uri="{FF2B5EF4-FFF2-40B4-BE49-F238E27FC236}">
                <a16:creationId xmlns:a16="http://schemas.microsoft.com/office/drawing/2014/main" id="{451E863C-01FB-4B3B-8AB5-71B444EE3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182" y="136321"/>
            <a:ext cx="76680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38E7D7AC-9DF7-41CC-AE12-5318B43EFF89}"/>
              </a:ext>
            </a:extLst>
          </p:cNvPr>
          <p:cNvSpPr/>
          <p:nvPr/>
        </p:nvSpPr>
        <p:spPr>
          <a:xfrm rot="10800000">
            <a:off x="9023934" y="6577114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989556" y="2379945"/>
            <a:ext cx="60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09" y="3173025"/>
            <a:ext cx="3733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41" y="2490773"/>
            <a:ext cx="16287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3107" y="4696903"/>
            <a:ext cx="334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현재 </a:t>
            </a:r>
            <a:r>
              <a:rPr lang="ko-KR" altLang="en-US" sz="1500" b="1" dirty="0" err="1"/>
              <a:t>플레이하는</a:t>
            </a:r>
            <a:r>
              <a:rPr lang="ko-KR" altLang="en-US" sz="1500" b="1" dirty="0"/>
              <a:t> 사용자의 카드와 이름을 하단 왼쪽에 표기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8588" y="4696903"/>
            <a:ext cx="334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/>
              <a:t>배팅시</a:t>
            </a:r>
            <a:r>
              <a:rPr lang="ko-KR" altLang="en-US" sz="1500" b="1" dirty="0"/>
              <a:t> 사용되는 버튼들을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하단 오른쪽에 표기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4D9701-2209-4623-BEFF-6AABC3A131F4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A4A814-4B25-4B84-B970-0AFFA2164BC8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790EAEA-D063-4B99-BDA7-E8BE13944F0E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6B528B-B762-4D23-AC5A-B47B8F36D782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C4ABEA-E701-43A8-94D1-0D1A20CA4655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BB3EB-B14A-4804-BB42-537288BB514C}"/>
              </a:ext>
            </a:extLst>
          </p:cNvPr>
          <p:cNvSpPr txBox="1"/>
          <p:nvPr/>
        </p:nvSpPr>
        <p:spPr>
          <a:xfrm>
            <a:off x="5728128" y="1087196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게임 화면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53799-B380-42CA-A79A-A1040F00AB41}"/>
              </a:ext>
            </a:extLst>
          </p:cNvPr>
          <p:cNvSpPr txBox="1"/>
          <p:nvPr/>
        </p:nvSpPr>
        <p:spPr>
          <a:xfrm flipH="1">
            <a:off x="3137146" y="1014772"/>
            <a:ext cx="43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김태혁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래픽 20" descr="브라우저 창">
            <a:extLst>
              <a:ext uri="{FF2B5EF4-FFF2-40B4-BE49-F238E27FC236}">
                <a16:creationId xmlns:a16="http://schemas.microsoft.com/office/drawing/2014/main" id="{86EE6B98-34D5-4FF8-9F1B-AEDF396E0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182" y="136321"/>
            <a:ext cx="76680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38E7D7AC-9DF7-41CC-AE12-5318B43EFF89}"/>
              </a:ext>
            </a:extLst>
          </p:cNvPr>
          <p:cNvSpPr/>
          <p:nvPr/>
        </p:nvSpPr>
        <p:spPr>
          <a:xfrm rot="10800000">
            <a:off x="9023934" y="6577114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989556" y="2379945"/>
            <a:ext cx="60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0870" y="2319405"/>
            <a:ext cx="7591232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시작 시 각 플레이어들 앞에는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장의 카드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중앙에는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장의 공유카드 생성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각 라운드가 진행되면서 총 </a:t>
            </a:r>
            <a:r>
              <a:rPr lang="ko-KR" altLang="en-US" sz="1600" b="1" dirty="0" err="1"/>
              <a:t>배팅된</a:t>
            </a:r>
            <a:r>
              <a:rPr lang="ko-KR" altLang="en-US" sz="1600" b="1" dirty="0"/>
              <a:t> 금액</a:t>
            </a:r>
            <a:r>
              <a:rPr lang="en-US" altLang="ko-KR" sz="1600" b="1" dirty="0"/>
              <a:t>(pot)</a:t>
            </a:r>
            <a:r>
              <a:rPr lang="ko-KR" altLang="en-US" sz="1600" b="1" dirty="0"/>
              <a:t>은 게임 판 중앙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장의 카드 위에 표기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273FDC-3482-443F-9F40-9BEC7C18D521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DF0153-A19F-4EA2-AE4D-ECEE5B77B559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673236E-7D4A-44E7-880B-B7F3D74220CD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F892EE-EE6B-4241-B1DD-1A457507C3B0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E9EF5E7-95BC-44D6-A68C-40433818776D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87677-D8EB-406D-B9A8-5B80FFB599C6}"/>
              </a:ext>
            </a:extLst>
          </p:cNvPr>
          <p:cNvSpPr txBox="1"/>
          <p:nvPr/>
        </p:nvSpPr>
        <p:spPr>
          <a:xfrm>
            <a:off x="5728128" y="1087196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게임 화면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128B2-781E-45E2-9A35-40258978F968}"/>
              </a:ext>
            </a:extLst>
          </p:cNvPr>
          <p:cNvSpPr txBox="1"/>
          <p:nvPr/>
        </p:nvSpPr>
        <p:spPr>
          <a:xfrm flipH="1">
            <a:off x="3137146" y="1014772"/>
            <a:ext cx="43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김태혁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F8B094-ABDB-4841-A7BA-09FAD79029A8}"/>
              </a:ext>
            </a:extLst>
          </p:cNvPr>
          <p:cNvGrpSpPr/>
          <p:nvPr/>
        </p:nvGrpSpPr>
        <p:grpSpPr>
          <a:xfrm>
            <a:off x="2911161" y="3893726"/>
            <a:ext cx="4770823" cy="1438275"/>
            <a:chOff x="3279735" y="3968160"/>
            <a:chExt cx="4770823" cy="14382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1658" y="3968160"/>
              <a:ext cx="2628900" cy="143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735" y="4459853"/>
              <a:ext cx="7334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그래픽 17" descr="브라우저 창">
            <a:extLst>
              <a:ext uri="{FF2B5EF4-FFF2-40B4-BE49-F238E27FC236}">
                <a16:creationId xmlns:a16="http://schemas.microsoft.com/office/drawing/2014/main" id="{2ECD00F2-AA89-4E9D-88AA-E73BFFEC3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182" y="136321"/>
            <a:ext cx="76680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5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38E7D7AC-9DF7-41CC-AE12-5318B43EFF89}"/>
              </a:ext>
            </a:extLst>
          </p:cNvPr>
          <p:cNvSpPr/>
          <p:nvPr/>
        </p:nvSpPr>
        <p:spPr>
          <a:xfrm rot="10800000">
            <a:off x="9023934" y="6577114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17" y="1910585"/>
            <a:ext cx="6991366" cy="3932643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C3CBA5-BF0A-46ED-B663-F151D6F6DF4D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55BF6-531C-44D6-8F2E-BA9A1DAFC515}"/>
              </a:ext>
            </a:extLst>
          </p:cNvPr>
          <p:cNvSpPr txBox="1"/>
          <p:nvPr/>
        </p:nvSpPr>
        <p:spPr>
          <a:xfrm>
            <a:off x="5728128" y="1087196"/>
            <a:ext cx="22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게임 화면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889DF-A1C4-4CAB-B2FC-BCB074059F28}"/>
              </a:ext>
            </a:extLst>
          </p:cNvPr>
          <p:cNvSpPr txBox="1"/>
          <p:nvPr/>
        </p:nvSpPr>
        <p:spPr>
          <a:xfrm flipH="1">
            <a:off x="3137146" y="1014772"/>
            <a:ext cx="43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김태혁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2DE3D1-E51E-41AA-9901-707AF1222583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5B2A95-8087-4387-B326-E650EC4CD53F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DD85DF-92F6-437E-963F-3241EC272997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F7D00CE-4ECC-4400-B11E-6377103888BE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브라우저 창">
            <a:extLst>
              <a:ext uri="{FF2B5EF4-FFF2-40B4-BE49-F238E27FC236}">
                <a16:creationId xmlns:a16="http://schemas.microsoft.com/office/drawing/2014/main" id="{42ECFA85-C9A5-473A-9A94-CAC27EE1A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1182" y="136321"/>
            <a:ext cx="76680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6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113EED-C208-4891-A473-9E65BFF74B9A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BC8D6F-D4BE-4382-B50E-ECDE9DA177FF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993AC-4D2A-47C3-908D-F07B7ADDA6C0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81641-6A10-48BC-9527-186BA4384FA5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B5315-1BA3-4F65-9C20-AA23F58F66D6}"/>
              </a:ext>
            </a:extLst>
          </p:cNvPr>
          <p:cNvSpPr txBox="1"/>
          <p:nvPr/>
        </p:nvSpPr>
        <p:spPr>
          <a:xfrm>
            <a:off x="2652275" y="3228945"/>
            <a:ext cx="383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 err="1">
                <a:latin typeface="+mn-ea"/>
              </a:rPr>
              <a:t>장혜림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| Board Class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51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38E7D7AC-9DF7-41CC-AE12-5318B43EFF89}"/>
              </a:ext>
            </a:extLst>
          </p:cNvPr>
          <p:cNvSpPr/>
          <p:nvPr/>
        </p:nvSpPr>
        <p:spPr>
          <a:xfrm rot="10800000">
            <a:off x="9023934" y="6577114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0A9D4-0C69-42AF-A8D6-8217B8433F65}"/>
              </a:ext>
            </a:extLst>
          </p:cNvPr>
          <p:cNvSpPr txBox="1"/>
          <p:nvPr/>
        </p:nvSpPr>
        <p:spPr>
          <a:xfrm>
            <a:off x="2435963" y="4210439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랭킹 화면 출력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	DB</a:t>
            </a:r>
            <a:r>
              <a:rPr lang="ko-KR" altLang="en-US" sz="1600" dirty="0">
                <a:latin typeface="+mn-ea"/>
              </a:rPr>
              <a:t>에 접근해서 사용자들의 보유금액을 기준으로 랭킹 출력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ko-KR" altLang="en-US" sz="1600" dirty="0" err="1">
                <a:latin typeface="+mn-ea"/>
              </a:rPr>
              <a:t>다시시작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종료 버튼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AA822-DB43-4CEC-8595-7992DE74A3E7}"/>
              </a:ext>
            </a:extLst>
          </p:cNvPr>
          <p:cNvSpPr txBox="1"/>
          <p:nvPr/>
        </p:nvSpPr>
        <p:spPr>
          <a:xfrm flipH="1">
            <a:off x="3137146" y="1014772"/>
            <a:ext cx="43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 </a:t>
            </a:r>
            <a:r>
              <a:rPr lang="en-US" altLang="ko-KR" sz="2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장혜림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6F84C6-4D4B-4873-AEDD-EFA08C508B40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995B4F-C2A7-40CC-BAAD-028ADF5C8A1E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822C05-D6A0-4980-90EE-35B93C428DE5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23E696-AEE5-4BCF-A7FD-32DCD044C096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8E7BE8D-4236-4915-AC3B-EF7D6E533CAC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87E6883-2168-4D96-A161-1BF31C94901A}"/>
              </a:ext>
            </a:extLst>
          </p:cNvPr>
          <p:cNvSpPr/>
          <p:nvPr/>
        </p:nvSpPr>
        <p:spPr>
          <a:xfrm>
            <a:off x="1010288" y="2380873"/>
            <a:ext cx="1255254" cy="1255254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B0F0"/>
                </a:solidFill>
                <a:latin typeface="+mn-ea"/>
              </a:rPr>
              <a:t>메인</a:t>
            </a:r>
            <a:endParaRPr lang="en-US" altLang="ko-KR" b="1" dirty="0">
              <a:solidFill>
                <a:srgbClr val="00B0F0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00B0F0"/>
                </a:solidFill>
                <a:latin typeface="+mn-ea"/>
              </a:rPr>
              <a:t>화면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07E2F4-E463-4D93-9842-758B27B1EC12}"/>
              </a:ext>
            </a:extLst>
          </p:cNvPr>
          <p:cNvSpPr/>
          <p:nvPr/>
        </p:nvSpPr>
        <p:spPr>
          <a:xfrm>
            <a:off x="1010288" y="4167588"/>
            <a:ext cx="1255254" cy="1255254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B0F0"/>
                </a:solidFill>
                <a:latin typeface="+mn-ea"/>
              </a:rPr>
              <a:t>랭킹</a:t>
            </a:r>
            <a:endParaRPr lang="en-US" altLang="ko-KR" b="1" dirty="0">
              <a:solidFill>
                <a:srgbClr val="00B0F0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00B0F0"/>
                </a:solidFill>
                <a:latin typeface="+mn-ea"/>
              </a:rPr>
              <a:t>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E2631-1C9E-45C1-B807-FBF4808C908D}"/>
              </a:ext>
            </a:extLst>
          </p:cNvPr>
          <p:cNvSpPr/>
          <p:nvPr/>
        </p:nvSpPr>
        <p:spPr>
          <a:xfrm>
            <a:off x="2435963" y="2408335"/>
            <a:ext cx="4812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게임시작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랭킹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종료 버튼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	</a:t>
            </a:r>
            <a:r>
              <a:rPr lang="ko-KR" altLang="en-US" sz="1600" dirty="0">
                <a:latin typeface="+mn-ea"/>
              </a:rPr>
              <a:t>게임시작</a:t>
            </a:r>
            <a:r>
              <a:rPr lang="en-US" altLang="ko-KR" sz="1600" dirty="0">
                <a:latin typeface="+mn-ea"/>
              </a:rPr>
              <a:t>&gt;Game controller Class</a:t>
            </a:r>
            <a:r>
              <a:rPr lang="ko-KR" altLang="en-US" sz="1600" dirty="0">
                <a:latin typeface="+mn-ea"/>
              </a:rPr>
              <a:t> 함수 호출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</a:t>
            </a:r>
          </a:p>
        </p:txBody>
      </p:sp>
      <p:pic>
        <p:nvPicPr>
          <p:cNvPr id="18" name="그래픽 17" descr="점검 목록">
            <a:extLst>
              <a:ext uri="{FF2B5EF4-FFF2-40B4-BE49-F238E27FC236}">
                <a16:creationId xmlns:a16="http://schemas.microsoft.com/office/drawing/2014/main" id="{7832FB17-9040-421F-A151-8D00759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8352" y="186655"/>
            <a:ext cx="76680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5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6229A8-DD8D-4D55-AE73-8F80C36DA0CC}"/>
              </a:ext>
            </a:extLst>
          </p:cNvPr>
          <p:cNvSpPr/>
          <p:nvPr/>
        </p:nvSpPr>
        <p:spPr>
          <a:xfrm>
            <a:off x="86224" y="1068230"/>
            <a:ext cx="2928580" cy="56729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+mn-ea"/>
              </a:rPr>
              <a:t>C h a r t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EFD16AC-419F-41D4-8D63-4B9B063B0598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F65FE1-1FE4-4062-B8B3-ECFD9AB718A9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F0943F-8D1D-4D81-AD06-EAE901B0DBFB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18FBD71-7581-47F4-831A-F942ECFDB0DE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94EDFB-CCC8-4ACE-8F48-A85074C169CF}"/>
              </a:ext>
            </a:extLst>
          </p:cNvPr>
          <p:cNvGrpSpPr/>
          <p:nvPr/>
        </p:nvGrpSpPr>
        <p:grpSpPr>
          <a:xfrm>
            <a:off x="534821" y="2794933"/>
            <a:ext cx="8074358" cy="1581332"/>
            <a:chOff x="730217" y="2736210"/>
            <a:chExt cx="8074358" cy="15813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52534DF-261B-457B-BD0B-410F1E99D738}"/>
                </a:ext>
              </a:extLst>
            </p:cNvPr>
            <p:cNvSpPr/>
            <p:nvPr/>
          </p:nvSpPr>
          <p:spPr>
            <a:xfrm>
              <a:off x="730217" y="2736210"/>
              <a:ext cx="1581332" cy="15813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latin typeface="+mn-ea"/>
                </a:rPr>
                <a:t>주제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31CAC46-5AFA-48CD-8580-2EFC2CA952DD}"/>
                </a:ext>
              </a:extLst>
            </p:cNvPr>
            <p:cNvSpPr/>
            <p:nvPr/>
          </p:nvSpPr>
          <p:spPr>
            <a:xfrm>
              <a:off x="5058901" y="2736210"/>
              <a:ext cx="1581332" cy="15813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latin typeface="+mn-ea"/>
                </a:rPr>
                <a:t>구체적인 구현방향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681F6C4-2042-4A2C-9ED1-87E7C6B81854}"/>
                </a:ext>
              </a:extLst>
            </p:cNvPr>
            <p:cNvSpPr/>
            <p:nvPr/>
          </p:nvSpPr>
          <p:spPr>
            <a:xfrm>
              <a:off x="2894559" y="2736210"/>
              <a:ext cx="1581332" cy="15813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>
                  <a:latin typeface="+mn-ea"/>
                </a:rPr>
                <a:t>역할분담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F904D09-7F94-46E5-A66C-D876D436D21A}"/>
                </a:ext>
              </a:extLst>
            </p:cNvPr>
            <p:cNvSpPr/>
            <p:nvPr/>
          </p:nvSpPr>
          <p:spPr>
            <a:xfrm>
              <a:off x="7223243" y="2736210"/>
              <a:ext cx="1581332" cy="15813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latin typeface="+mn-ea"/>
                </a:rPr>
                <a:t>최종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07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82220" y="1070359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최 종 계 획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E10A735-0CEA-48E0-A400-CBCAB10905BE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4333323-6008-4046-B948-F6F0CB214C2B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CDB00F-CC1A-43DC-ABA0-1F49CE4D71C6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A18382-976C-41B2-8435-927F417C980F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165BB5-76C1-4F91-9BC1-B35A732D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31164"/>
              </p:ext>
            </p:extLst>
          </p:nvPr>
        </p:nvGraphicFramePr>
        <p:xfrm>
          <a:off x="2112627" y="2836469"/>
          <a:ext cx="5129588" cy="177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397">
                  <a:extLst>
                    <a:ext uri="{9D8B030D-6E8A-4147-A177-3AD203B41FA5}">
                      <a16:colId xmlns:a16="http://schemas.microsoft.com/office/drawing/2014/main" val="3401470510"/>
                    </a:ext>
                  </a:extLst>
                </a:gridCol>
                <a:gridCol w="1282397">
                  <a:extLst>
                    <a:ext uri="{9D8B030D-6E8A-4147-A177-3AD203B41FA5}">
                      <a16:colId xmlns:a16="http://schemas.microsoft.com/office/drawing/2014/main" val="1486157980"/>
                    </a:ext>
                  </a:extLst>
                </a:gridCol>
                <a:gridCol w="1282397">
                  <a:extLst>
                    <a:ext uri="{9D8B030D-6E8A-4147-A177-3AD203B41FA5}">
                      <a16:colId xmlns:a16="http://schemas.microsoft.com/office/drawing/2014/main" val="1641213754"/>
                    </a:ext>
                  </a:extLst>
                </a:gridCol>
                <a:gridCol w="1282397">
                  <a:extLst>
                    <a:ext uri="{9D8B030D-6E8A-4147-A177-3AD203B41FA5}">
                      <a16:colId xmlns:a16="http://schemas.microsoft.com/office/drawing/2014/main" val="2813207439"/>
                    </a:ext>
                  </a:extLst>
                </a:gridCol>
              </a:tblGrid>
              <a:tr h="443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Week</a:t>
                      </a:r>
                      <a:endParaRPr lang="ko-KR" altLang="en-US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25296"/>
                  </a:ext>
                </a:extLst>
              </a:tr>
              <a:tr h="443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Design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955323"/>
                  </a:ext>
                </a:extLst>
              </a:tr>
              <a:tr h="443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Develop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231577"/>
                  </a:ext>
                </a:extLst>
              </a:tr>
              <a:tr h="44307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60066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EEE73-449D-4ABA-AD6A-8B124219C480}"/>
              </a:ext>
            </a:extLst>
          </p:cNvPr>
          <p:cNvSpPr/>
          <p:nvPr/>
        </p:nvSpPr>
        <p:spPr>
          <a:xfrm>
            <a:off x="3396993" y="3931642"/>
            <a:ext cx="1266398" cy="8058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EFD50B-EB99-438B-949F-C0D1D6C06764}"/>
              </a:ext>
            </a:extLst>
          </p:cNvPr>
          <p:cNvSpPr/>
          <p:nvPr/>
        </p:nvSpPr>
        <p:spPr>
          <a:xfrm>
            <a:off x="4677421" y="3931641"/>
            <a:ext cx="1266398" cy="8058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ED34CB-2220-422D-94B3-4F01ED3EE7C2}"/>
              </a:ext>
            </a:extLst>
          </p:cNvPr>
          <p:cNvSpPr/>
          <p:nvPr/>
        </p:nvSpPr>
        <p:spPr>
          <a:xfrm>
            <a:off x="4685421" y="4319113"/>
            <a:ext cx="1266398" cy="8058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650D10-51FA-4073-B80B-78EBFF9EF7DB}"/>
              </a:ext>
            </a:extLst>
          </p:cNvPr>
          <p:cNvSpPr/>
          <p:nvPr/>
        </p:nvSpPr>
        <p:spPr>
          <a:xfrm>
            <a:off x="2112627" y="4138089"/>
            <a:ext cx="885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400" b="1" dirty="0">
                <a:solidFill>
                  <a:srgbClr val="00B0F0"/>
                </a:solidFill>
              </a:rPr>
              <a:t>Test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&amp;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 latinLnBrk="1"/>
            <a:r>
              <a:rPr lang="en-US" altLang="ko-KR" sz="1400" b="1" dirty="0">
                <a:solidFill>
                  <a:srgbClr val="00B0F0"/>
                </a:solidFill>
              </a:rPr>
              <a:t>Feedback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66FC59-2648-40EA-B767-6F992BC96CE7}"/>
              </a:ext>
            </a:extLst>
          </p:cNvPr>
          <p:cNvSpPr/>
          <p:nvPr/>
        </p:nvSpPr>
        <p:spPr>
          <a:xfrm>
            <a:off x="5960208" y="4319113"/>
            <a:ext cx="1266398" cy="8058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631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561A7A-838B-4C70-BC62-0F75A43985CB}"/>
              </a:ext>
            </a:extLst>
          </p:cNvPr>
          <p:cNvSpPr/>
          <p:nvPr/>
        </p:nvSpPr>
        <p:spPr>
          <a:xfrm>
            <a:off x="0" y="660138"/>
            <a:ext cx="9144000" cy="51410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1AA066-BF4E-4C6B-BFFA-955B5E42458D}"/>
              </a:ext>
            </a:extLst>
          </p:cNvPr>
          <p:cNvSpPr/>
          <p:nvPr/>
        </p:nvSpPr>
        <p:spPr>
          <a:xfrm>
            <a:off x="250573" y="660137"/>
            <a:ext cx="323147" cy="51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CA12930C-F8A4-4D38-BE7C-F05E75B8065F}"/>
              </a:ext>
            </a:extLst>
          </p:cNvPr>
          <p:cNvSpPr/>
          <p:nvPr/>
        </p:nvSpPr>
        <p:spPr>
          <a:xfrm rot="10800000">
            <a:off x="425102" y="660136"/>
            <a:ext cx="148616" cy="148616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4941E486-3374-4B0C-A433-8E8823DA3C26}"/>
              </a:ext>
            </a:extLst>
          </p:cNvPr>
          <p:cNvSpPr/>
          <p:nvPr/>
        </p:nvSpPr>
        <p:spPr>
          <a:xfrm>
            <a:off x="250573" y="5652541"/>
            <a:ext cx="148616" cy="148616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카드 놀이">
            <a:extLst>
              <a:ext uri="{FF2B5EF4-FFF2-40B4-BE49-F238E27FC236}">
                <a16:creationId xmlns:a16="http://schemas.microsoft.com/office/drawing/2014/main" id="{9DC416C5-9584-402C-878E-114FDB3F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26966">
            <a:off x="1241747" y="1605293"/>
            <a:ext cx="1416975" cy="1416975"/>
          </a:xfrm>
          <a:prstGeom prst="rect">
            <a:avLst/>
          </a:prstGeom>
        </p:spPr>
      </p:pic>
      <p:pic>
        <p:nvPicPr>
          <p:cNvPr id="6" name="그래픽 5" descr="카드 놀이">
            <a:extLst>
              <a:ext uri="{FF2B5EF4-FFF2-40B4-BE49-F238E27FC236}">
                <a16:creationId xmlns:a16="http://schemas.microsoft.com/office/drawing/2014/main" id="{9AD37D8E-3AC6-4EF9-A039-A3C8DAAB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859">
            <a:off x="6724967" y="3367619"/>
            <a:ext cx="993585" cy="993585"/>
          </a:xfrm>
          <a:prstGeom prst="rect">
            <a:avLst/>
          </a:prstGeom>
        </p:spPr>
      </p:pic>
      <p:pic>
        <p:nvPicPr>
          <p:cNvPr id="10" name="그래픽 9" descr="카드 놀이">
            <a:extLst>
              <a:ext uri="{FF2B5EF4-FFF2-40B4-BE49-F238E27FC236}">
                <a16:creationId xmlns:a16="http://schemas.microsoft.com/office/drawing/2014/main" id="{F15EE3C6-EB3B-49FD-B80E-3F3A614A6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067">
            <a:off x="8255391" y="5909861"/>
            <a:ext cx="779909" cy="779909"/>
          </a:xfrm>
          <a:prstGeom prst="rect">
            <a:avLst/>
          </a:prstGeom>
        </p:spPr>
      </p:pic>
      <p:pic>
        <p:nvPicPr>
          <p:cNvPr id="11" name="그래픽 10" descr="카드 놀이">
            <a:extLst>
              <a:ext uri="{FF2B5EF4-FFF2-40B4-BE49-F238E27FC236}">
                <a16:creationId xmlns:a16="http://schemas.microsoft.com/office/drawing/2014/main" id="{BAAC1A9A-0E74-4C63-88F7-FCADC2AFF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2176">
            <a:off x="4132074" y="37916"/>
            <a:ext cx="1092193" cy="1092193"/>
          </a:xfrm>
          <a:prstGeom prst="rect">
            <a:avLst/>
          </a:prstGeom>
        </p:spPr>
      </p:pic>
      <p:pic>
        <p:nvPicPr>
          <p:cNvPr id="12" name="그래픽 11" descr="카드 놀이">
            <a:extLst>
              <a:ext uri="{FF2B5EF4-FFF2-40B4-BE49-F238E27FC236}">
                <a16:creationId xmlns:a16="http://schemas.microsoft.com/office/drawing/2014/main" id="{57CC1C24-E1EF-4BD0-9F66-BC9AF803A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28101">
            <a:off x="1906314" y="5174714"/>
            <a:ext cx="1252889" cy="12528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5795E2-56EA-48B2-8FFD-015A8962C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595"/>
            <a:ext cx="9144000" cy="2889503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DFD9CB3-FDA2-499C-B8D7-498E2F15813B}"/>
              </a:ext>
            </a:extLst>
          </p:cNvPr>
          <p:cNvSpPr/>
          <p:nvPr/>
        </p:nvSpPr>
        <p:spPr>
          <a:xfrm>
            <a:off x="7600426" y="4168051"/>
            <a:ext cx="1757438" cy="1676246"/>
          </a:xfrm>
          <a:custGeom>
            <a:avLst/>
            <a:gdLst>
              <a:gd name="connsiteX0" fmla="*/ 3061982 w 3330430"/>
              <a:gd name="connsiteY0" fmla="*/ 5306 h 3444793"/>
              <a:gd name="connsiteX1" fmla="*/ 3020037 w 3330430"/>
              <a:gd name="connsiteY1" fmla="*/ 30473 h 3444793"/>
              <a:gd name="connsiteX2" fmla="*/ 2994870 w 3330430"/>
              <a:gd name="connsiteY2" fmla="*/ 55640 h 3444793"/>
              <a:gd name="connsiteX3" fmla="*/ 2969703 w 3330430"/>
              <a:gd name="connsiteY3" fmla="*/ 72418 h 3444793"/>
              <a:gd name="connsiteX4" fmla="*/ 2952925 w 3330430"/>
              <a:gd name="connsiteY4" fmla="*/ 97585 h 3444793"/>
              <a:gd name="connsiteX5" fmla="*/ 2927758 w 3330430"/>
              <a:gd name="connsiteY5" fmla="*/ 147919 h 3444793"/>
              <a:gd name="connsiteX6" fmla="*/ 2919369 w 3330430"/>
              <a:gd name="connsiteY6" fmla="*/ 189864 h 3444793"/>
              <a:gd name="connsiteX7" fmla="*/ 2869035 w 3330430"/>
              <a:gd name="connsiteY7" fmla="*/ 223420 h 3444793"/>
              <a:gd name="connsiteX8" fmla="*/ 2818701 w 3330430"/>
              <a:gd name="connsiteY8" fmla="*/ 298921 h 3444793"/>
              <a:gd name="connsiteX9" fmla="*/ 2801923 w 3330430"/>
              <a:gd name="connsiteY9" fmla="*/ 324088 h 3444793"/>
              <a:gd name="connsiteX10" fmla="*/ 2776756 w 3330430"/>
              <a:gd name="connsiteY10" fmla="*/ 340866 h 3444793"/>
              <a:gd name="connsiteX11" fmla="*/ 2768367 w 3330430"/>
              <a:gd name="connsiteY11" fmla="*/ 366033 h 3444793"/>
              <a:gd name="connsiteX12" fmla="*/ 2709644 w 3330430"/>
              <a:gd name="connsiteY12" fmla="*/ 424756 h 3444793"/>
              <a:gd name="connsiteX13" fmla="*/ 2692866 w 3330430"/>
              <a:gd name="connsiteY13" fmla="*/ 458312 h 3444793"/>
              <a:gd name="connsiteX14" fmla="*/ 2684477 w 3330430"/>
              <a:gd name="connsiteY14" fmla="*/ 483479 h 3444793"/>
              <a:gd name="connsiteX15" fmla="*/ 2659310 w 3330430"/>
              <a:gd name="connsiteY15" fmla="*/ 517035 h 3444793"/>
              <a:gd name="connsiteX16" fmla="*/ 2634143 w 3330430"/>
              <a:gd name="connsiteY16" fmla="*/ 575758 h 3444793"/>
              <a:gd name="connsiteX17" fmla="*/ 2608977 w 3330430"/>
              <a:gd name="connsiteY17" fmla="*/ 592536 h 3444793"/>
              <a:gd name="connsiteX18" fmla="*/ 2575421 w 3330430"/>
              <a:gd name="connsiteY18" fmla="*/ 617703 h 3444793"/>
              <a:gd name="connsiteX19" fmla="*/ 2550254 w 3330430"/>
              <a:gd name="connsiteY19" fmla="*/ 626092 h 3444793"/>
              <a:gd name="connsiteX20" fmla="*/ 2525087 w 3330430"/>
              <a:gd name="connsiteY20" fmla="*/ 642870 h 3444793"/>
              <a:gd name="connsiteX21" fmla="*/ 2499920 w 3330430"/>
              <a:gd name="connsiteY21" fmla="*/ 651259 h 3444793"/>
              <a:gd name="connsiteX22" fmla="*/ 2449586 w 3330430"/>
              <a:gd name="connsiteY22" fmla="*/ 693204 h 3444793"/>
              <a:gd name="connsiteX23" fmla="*/ 2424419 w 3330430"/>
              <a:gd name="connsiteY23" fmla="*/ 701593 h 3444793"/>
              <a:gd name="connsiteX24" fmla="*/ 2399252 w 3330430"/>
              <a:gd name="connsiteY24" fmla="*/ 726760 h 3444793"/>
              <a:gd name="connsiteX25" fmla="*/ 2382474 w 3330430"/>
              <a:gd name="connsiteY25" fmla="*/ 751927 h 3444793"/>
              <a:gd name="connsiteX26" fmla="*/ 2348918 w 3330430"/>
              <a:gd name="connsiteY26" fmla="*/ 777093 h 3444793"/>
              <a:gd name="connsiteX27" fmla="*/ 2332140 w 3330430"/>
              <a:gd name="connsiteY27" fmla="*/ 802260 h 3444793"/>
              <a:gd name="connsiteX28" fmla="*/ 2306973 w 3330430"/>
              <a:gd name="connsiteY28" fmla="*/ 852594 h 3444793"/>
              <a:gd name="connsiteX29" fmla="*/ 2223083 w 3330430"/>
              <a:gd name="connsiteY29" fmla="*/ 902928 h 3444793"/>
              <a:gd name="connsiteX30" fmla="*/ 2197916 w 3330430"/>
              <a:gd name="connsiteY30" fmla="*/ 919706 h 3444793"/>
              <a:gd name="connsiteX31" fmla="*/ 2114026 w 3330430"/>
              <a:gd name="connsiteY31" fmla="*/ 944873 h 3444793"/>
              <a:gd name="connsiteX32" fmla="*/ 2063692 w 3330430"/>
              <a:gd name="connsiteY32" fmla="*/ 978429 h 3444793"/>
              <a:gd name="connsiteX33" fmla="*/ 1988191 w 3330430"/>
              <a:gd name="connsiteY33" fmla="*/ 1045541 h 3444793"/>
              <a:gd name="connsiteX34" fmla="*/ 1912690 w 3330430"/>
              <a:gd name="connsiteY34" fmla="*/ 1079097 h 3444793"/>
              <a:gd name="connsiteX35" fmla="*/ 1870745 w 3330430"/>
              <a:gd name="connsiteY35" fmla="*/ 1121042 h 3444793"/>
              <a:gd name="connsiteX36" fmla="*/ 1820411 w 3330430"/>
              <a:gd name="connsiteY36" fmla="*/ 1162987 h 3444793"/>
              <a:gd name="connsiteX37" fmla="*/ 1795244 w 3330430"/>
              <a:gd name="connsiteY37" fmla="*/ 1171376 h 3444793"/>
              <a:gd name="connsiteX38" fmla="*/ 1744910 w 3330430"/>
              <a:gd name="connsiteY38" fmla="*/ 1196543 h 3444793"/>
              <a:gd name="connsiteX39" fmla="*/ 1728132 w 3330430"/>
              <a:gd name="connsiteY39" fmla="*/ 1221710 h 3444793"/>
              <a:gd name="connsiteX40" fmla="*/ 1702965 w 3330430"/>
              <a:gd name="connsiteY40" fmla="*/ 1230099 h 3444793"/>
              <a:gd name="connsiteX41" fmla="*/ 1644243 w 3330430"/>
              <a:gd name="connsiteY41" fmla="*/ 1246877 h 3444793"/>
              <a:gd name="connsiteX42" fmla="*/ 1619076 w 3330430"/>
              <a:gd name="connsiteY42" fmla="*/ 1263655 h 3444793"/>
              <a:gd name="connsiteX43" fmla="*/ 1543575 w 3330430"/>
              <a:gd name="connsiteY43" fmla="*/ 1288822 h 3444793"/>
              <a:gd name="connsiteX44" fmla="*/ 1518408 w 3330430"/>
              <a:gd name="connsiteY44" fmla="*/ 1297211 h 3444793"/>
              <a:gd name="connsiteX45" fmla="*/ 1493241 w 3330430"/>
              <a:gd name="connsiteY45" fmla="*/ 1305600 h 3444793"/>
              <a:gd name="connsiteX46" fmla="*/ 1442907 w 3330430"/>
              <a:gd name="connsiteY46" fmla="*/ 1339156 h 3444793"/>
              <a:gd name="connsiteX47" fmla="*/ 1417740 w 3330430"/>
              <a:gd name="connsiteY47" fmla="*/ 1347545 h 3444793"/>
              <a:gd name="connsiteX48" fmla="*/ 1367406 w 3330430"/>
              <a:gd name="connsiteY48" fmla="*/ 1381101 h 3444793"/>
              <a:gd name="connsiteX49" fmla="*/ 1317072 w 3330430"/>
              <a:gd name="connsiteY49" fmla="*/ 1423046 h 3444793"/>
              <a:gd name="connsiteX50" fmla="*/ 1283516 w 3330430"/>
              <a:gd name="connsiteY50" fmla="*/ 1473380 h 3444793"/>
              <a:gd name="connsiteX51" fmla="*/ 1266738 w 3330430"/>
              <a:gd name="connsiteY51" fmla="*/ 1498547 h 3444793"/>
              <a:gd name="connsiteX52" fmla="*/ 1258349 w 3330430"/>
              <a:gd name="connsiteY52" fmla="*/ 1523714 h 3444793"/>
              <a:gd name="connsiteX53" fmla="*/ 1241571 w 3330430"/>
              <a:gd name="connsiteY53" fmla="*/ 1548881 h 3444793"/>
              <a:gd name="connsiteX54" fmla="*/ 1224793 w 3330430"/>
              <a:gd name="connsiteY54" fmla="*/ 1599215 h 3444793"/>
              <a:gd name="connsiteX55" fmla="*/ 1208015 w 3330430"/>
              <a:gd name="connsiteY55" fmla="*/ 1624382 h 3444793"/>
              <a:gd name="connsiteX56" fmla="*/ 1191237 w 3330430"/>
              <a:gd name="connsiteY56" fmla="*/ 1674716 h 3444793"/>
              <a:gd name="connsiteX57" fmla="*/ 1166070 w 3330430"/>
              <a:gd name="connsiteY57" fmla="*/ 1699882 h 3444793"/>
              <a:gd name="connsiteX58" fmla="*/ 1149292 w 3330430"/>
              <a:gd name="connsiteY58" fmla="*/ 1725049 h 3444793"/>
              <a:gd name="connsiteX59" fmla="*/ 1098958 w 3330430"/>
              <a:gd name="connsiteY59" fmla="*/ 1775383 h 3444793"/>
              <a:gd name="connsiteX60" fmla="*/ 1073791 w 3330430"/>
              <a:gd name="connsiteY60" fmla="*/ 1808939 h 3444793"/>
              <a:gd name="connsiteX61" fmla="*/ 1057013 w 3330430"/>
              <a:gd name="connsiteY61" fmla="*/ 1834106 h 3444793"/>
              <a:gd name="connsiteX62" fmla="*/ 1006679 w 3330430"/>
              <a:gd name="connsiteY62" fmla="*/ 1884440 h 3444793"/>
              <a:gd name="connsiteX63" fmla="*/ 981512 w 3330430"/>
              <a:gd name="connsiteY63" fmla="*/ 1909607 h 3444793"/>
              <a:gd name="connsiteX64" fmla="*/ 939567 w 3330430"/>
              <a:gd name="connsiteY64" fmla="*/ 1968330 h 3444793"/>
              <a:gd name="connsiteX65" fmla="*/ 897622 w 3330430"/>
              <a:gd name="connsiteY65" fmla="*/ 2018664 h 3444793"/>
              <a:gd name="connsiteX66" fmla="*/ 889233 w 3330430"/>
              <a:gd name="connsiteY66" fmla="*/ 2060609 h 3444793"/>
              <a:gd name="connsiteX67" fmla="*/ 847288 w 3330430"/>
              <a:gd name="connsiteY67" fmla="*/ 2110943 h 3444793"/>
              <a:gd name="connsiteX68" fmla="*/ 805343 w 3330430"/>
              <a:gd name="connsiteY68" fmla="*/ 2169666 h 3444793"/>
              <a:gd name="connsiteX69" fmla="*/ 796954 w 3330430"/>
              <a:gd name="connsiteY69" fmla="*/ 2194833 h 3444793"/>
              <a:gd name="connsiteX70" fmla="*/ 780177 w 3330430"/>
              <a:gd name="connsiteY70" fmla="*/ 2253556 h 3444793"/>
              <a:gd name="connsiteX71" fmla="*/ 746621 w 3330430"/>
              <a:gd name="connsiteY71" fmla="*/ 2303890 h 3444793"/>
              <a:gd name="connsiteX72" fmla="*/ 721454 w 3330430"/>
              <a:gd name="connsiteY72" fmla="*/ 2362613 h 3444793"/>
              <a:gd name="connsiteX73" fmla="*/ 687898 w 3330430"/>
              <a:gd name="connsiteY73" fmla="*/ 2438114 h 3444793"/>
              <a:gd name="connsiteX74" fmla="*/ 679509 w 3330430"/>
              <a:gd name="connsiteY74" fmla="*/ 2471670 h 3444793"/>
              <a:gd name="connsiteX75" fmla="*/ 645953 w 3330430"/>
              <a:gd name="connsiteY75" fmla="*/ 2530393 h 3444793"/>
              <a:gd name="connsiteX76" fmla="*/ 620786 w 3330430"/>
              <a:gd name="connsiteY76" fmla="*/ 2555560 h 3444793"/>
              <a:gd name="connsiteX77" fmla="*/ 604008 w 3330430"/>
              <a:gd name="connsiteY77" fmla="*/ 2580727 h 3444793"/>
              <a:gd name="connsiteX78" fmla="*/ 595619 w 3330430"/>
              <a:gd name="connsiteY78" fmla="*/ 2605893 h 3444793"/>
              <a:gd name="connsiteX79" fmla="*/ 570452 w 3330430"/>
              <a:gd name="connsiteY79" fmla="*/ 2622671 h 3444793"/>
              <a:gd name="connsiteX80" fmla="*/ 528507 w 3330430"/>
              <a:gd name="connsiteY80" fmla="*/ 2673005 h 3444793"/>
              <a:gd name="connsiteX81" fmla="*/ 511729 w 3330430"/>
              <a:gd name="connsiteY81" fmla="*/ 2698172 h 3444793"/>
              <a:gd name="connsiteX82" fmla="*/ 444617 w 3330430"/>
              <a:gd name="connsiteY82" fmla="*/ 2731728 h 3444793"/>
              <a:gd name="connsiteX83" fmla="*/ 419450 w 3330430"/>
              <a:gd name="connsiteY83" fmla="*/ 2748506 h 3444793"/>
              <a:gd name="connsiteX84" fmla="*/ 385894 w 3330430"/>
              <a:gd name="connsiteY84" fmla="*/ 2798840 h 3444793"/>
              <a:gd name="connsiteX85" fmla="*/ 377505 w 3330430"/>
              <a:gd name="connsiteY85" fmla="*/ 2824007 h 3444793"/>
              <a:gd name="connsiteX86" fmla="*/ 360727 w 3330430"/>
              <a:gd name="connsiteY86" fmla="*/ 2849174 h 3444793"/>
              <a:gd name="connsiteX87" fmla="*/ 343949 w 3330430"/>
              <a:gd name="connsiteY87" fmla="*/ 2899508 h 3444793"/>
              <a:gd name="connsiteX88" fmla="*/ 335560 w 3330430"/>
              <a:gd name="connsiteY88" fmla="*/ 2924675 h 3444793"/>
              <a:gd name="connsiteX89" fmla="*/ 327171 w 3330430"/>
              <a:gd name="connsiteY89" fmla="*/ 2958231 h 3444793"/>
              <a:gd name="connsiteX90" fmla="*/ 318782 w 3330430"/>
              <a:gd name="connsiteY90" fmla="*/ 3016954 h 3444793"/>
              <a:gd name="connsiteX91" fmla="*/ 276837 w 3330430"/>
              <a:gd name="connsiteY91" fmla="*/ 3075677 h 3444793"/>
              <a:gd name="connsiteX92" fmla="*/ 260059 w 3330430"/>
              <a:gd name="connsiteY92" fmla="*/ 3100844 h 3444793"/>
              <a:gd name="connsiteX93" fmla="*/ 218114 w 3330430"/>
              <a:gd name="connsiteY93" fmla="*/ 3159567 h 3444793"/>
              <a:gd name="connsiteX94" fmla="*/ 226503 w 3330430"/>
              <a:gd name="connsiteY94" fmla="*/ 3184734 h 3444793"/>
              <a:gd name="connsiteX95" fmla="*/ 176169 w 3330430"/>
              <a:gd name="connsiteY95" fmla="*/ 3243457 h 3444793"/>
              <a:gd name="connsiteX96" fmla="*/ 151002 w 3330430"/>
              <a:gd name="connsiteY96" fmla="*/ 3251846 h 3444793"/>
              <a:gd name="connsiteX97" fmla="*/ 100668 w 3330430"/>
              <a:gd name="connsiteY97" fmla="*/ 3285402 h 3444793"/>
              <a:gd name="connsiteX98" fmla="*/ 75501 w 3330430"/>
              <a:gd name="connsiteY98" fmla="*/ 3310569 h 3444793"/>
              <a:gd name="connsiteX99" fmla="*/ 50334 w 3330430"/>
              <a:gd name="connsiteY99" fmla="*/ 3318958 h 3444793"/>
              <a:gd name="connsiteX100" fmla="*/ 0 w 3330430"/>
              <a:gd name="connsiteY100" fmla="*/ 3352514 h 3444793"/>
              <a:gd name="connsiteX101" fmla="*/ 16778 w 3330430"/>
              <a:gd name="connsiteY101" fmla="*/ 3377681 h 3444793"/>
              <a:gd name="connsiteX102" fmla="*/ 419450 w 3330430"/>
              <a:gd name="connsiteY102" fmla="*/ 3386070 h 3444793"/>
              <a:gd name="connsiteX103" fmla="*/ 528507 w 3330430"/>
              <a:gd name="connsiteY103" fmla="*/ 3394459 h 3444793"/>
              <a:gd name="connsiteX104" fmla="*/ 771788 w 3330430"/>
              <a:gd name="connsiteY104" fmla="*/ 3402848 h 3444793"/>
              <a:gd name="connsiteX105" fmla="*/ 1459685 w 3330430"/>
              <a:gd name="connsiteY105" fmla="*/ 3394459 h 3444793"/>
              <a:gd name="connsiteX106" fmla="*/ 1510019 w 3330430"/>
              <a:gd name="connsiteY106" fmla="*/ 3411237 h 3444793"/>
              <a:gd name="connsiteX107" fmla="*/ 1568742 w 3330430"/>
              <a:gd name="connsiteY107" fmla="*/ 3419626 h 3444793"/>
              <a:gd name="connsiteX108" fmla="*/ 1795244 w 3330430"/>
              <a:gd name="connsiteY108" fmla="*/ 3444793 h 3444793"/>
              <a:gd name="connsiteX109" fmla="*/ 2130804 w 3330430"/>
              <a:gd name="connsiteY109" fmla="*/ 3428015 h 3444793"/>
              <a:gd name="connsiteX110" fmla="*/ 2181138 w 3330430"/>
              <a:gd name="connsiteY110" fmla="*/ 3411237 h 3444793"/>
              <a:gd name="connsiteX111" fmla="*/ 2223083 w 3330430"/>
              <a:gd name="connsiteY111" fmla="*/ 3394459 h 3444793"/>
              <a:gd name="connsiteX112" fmla="*/ 2348918 w 3330430"/>
              <a:gd name="connsiteY112" fmla="*/ 3386070 h 3444793"/>
              <a:gd name="connsiteX113" fmla="*/ 2533476 w 3330430"/>
              <a:gd name="connsiteY113" fmla="*/ 3394459 h 3444793"/>
              <a:gd name="connsiteX114" fmla="*/ 2583810 w 3330430"/>
              <a:gd name="connsiteY114" fmla="*/ 3402848 h 3444793"/>
              <a:gd name="connsiteX115" fmla="*/ 2793534 w 3330430"/>
              <a:gd name="connsiteY115" fmla="*/ 3419626 h 3444793"/>
              <a:gd name="connsiteX116" fmla="*/ 2818701 w 3330430"/>
              <a:gd name="connsiteY116" fmla="*/ 3428015 h 3444793"/>
              <a:gd name="connsiteX117" fmla="*/ 3204595 w 3330430"/>
              <a:gd name="connsiteY117" fmla="*/ 3411237 h 3444793"/>
              <a:gd name="connsiteX118" fmla="*/ 3229762 w 3330430"/>
              <a:gd name="connsiteY118" fmla="*/ 3394459 h 3444793"/>
              <a:gd name="connsiteX119" fmla="*/ 3254929 w 3330430"/>
              <a:gd name="connsiteY119" fmla="*/ 3268624 h 3444793"/>
              <a:gd name="connsiteX120" fmla="*/ 3263318 w 3330430"/>
              <a:gd name="connsiteY120" fmla="*/ 3235068 h 3444793"/>
              <a:gd name="connsiteX121" fmla="*/ 3271707 w 3330430"/>
              <a:gd name="connsiteY121" fmla="*/ 3193123 h 3444793"/>
              <a:gd name="connsiteX122" fmla="*/ 3288485 w 3330430"/>
              <a:gd name="connsiteY122" fmla="*/ 3159567 h 3444793"/>
              <a:gd name="connsiteX123" fmla="*/ 3296874 w 3330430"/>
              <a:gd name="connsiteY123" fmla="*/ 3084066 h 3444793"/>
              <a:gd name="connsiteX124" fmla="*/ 3305263 w 3330430"/>
              <a:gd name="connsiteY124" fmla="*/ 3042121 h 3444793"/>
              <a:gd name="connsiteX125" fmla="*/ 3313652 w 3330430"/>
              <a:gd name="connsiteY125" fmla="*/ 2949842 h 3444793"/>
              <a:gd name="connsiteX126" fmla="*/ 3322041 w 3330430"/>
              <a:gd name="connsiteY126" fmla="*/ 2899508 h 3444793"/>
              <a:gd name="connsiteX127" fmla="*/ 3330430 w 3330430"/>
              <a:gd name="connsiteY127" fmla="*/ 2840785 h 3444793"/>
              <a:gd name="connsiteX128" fmla="*/ 3322041 w 3330430"/>
              <a:gd name="connsiteY128" fmla="*/ 1607604 h 3444793"/>
              <a:gd name="connsiteX129" fmla="*/ 3296874 w 3330430"/>
              <a:gd name="connsiteY129" fmla="*/ 1540492 h 3444793"/>
              <a:gd name="connsiteX130" fmla="*/ 3271707 w 3330430"/>
              <a:gd name="connsiteY130" fmla="*/ 1448213 h 3444793"/>
              <a:gd name="connsiteX131" fmla="*/ 3238151 w 3330430"/>
              <a:gd name="connsiteY131" fmla="*/ 1339156 h 3444793"/>
              <a:gd name="connsiteX132" fmla="*/ 3204595 w 3330430"/>
              <a:gd name="connsiteY132" fmla="*/ 1196543 h 3444793"/>
              <a:gd name="connsiteX133" fmla="*/ 3187817 w 3330430"/>
              <a:gd name="connsiteY133" fmla="*/ 1154598 h 3444793"/>
              <a:gd name="connsiteX134" fmla="*/ 3179428 w 3330430"/>
              <a:gd name="connsiteY134" fmla="*/ 1129431 h 3444793"/>
              <a:gd name="connsiteX135" fmla="*/ 3154261 w 3330430"/>
              <a:gd name="connsiteY135" fmla="*/ 970040 h 3444793"/>
              <a:gd name="connsiteX136" fmla="*/ 3137483 w 3330430"/>
              <a:gd name="connsiteY136" fmla="*/ 886150 h 3444793"/>
              <a:gd name="connsiteX137" fmla="*/ 3129094 w 3330430"/>
              <a:gd name="connsiteY137" fmla="*/ 366033 h 3444793"/>
              <a:gd name="connsiteX138" fmla="*/ 3120705 w 3330430"/>
              <a:gd name="connsiteY138" fmla="*/ 324088 h 3444793"/>
              <a:gd name="connsiteX139" fmla="*/ 3112316 w 3330430"/>
              <a:gd name="connsiteY139" fmla="*/ 273754 h 3444793"/>
              <a:gd name="connsiteX140" fmla="*/ 3095538 w 3330430"/>
              <a:gd name="connsiteY140" fmla="*/ 223420 h 3444793"/>
              <a:gd name="connsiteX141" fmla="*/ 3087149 w 3330430"/>
              <a:gd name="connsiteY141" fmla="*/ 189864 h 3444793"/>
              <a:gd name="connsiteX142" fmla="*/ 3070371 w 3330430"/>
              <a:gd name="connsiteY142" fmla="*/ 139530 h 3444793"/>
              <a:gd name="connsiteX143" fmla="*/ 3061982 w 3330430"/>
              <a:gd name="connsiteY143" fmla="*/ 5306 h 344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330430" h="3444793">
                <a:moveTo>
                  <a:pt x="3061982" y="5306"/>
                </a:moveTo>
                <a:cubicBezTo>
                  <a:pt x="3053593" y="-12870"/>
                  <a:pt x="3033081" y="20690"/>
                  <a:pt x="3020037" y="30473"/>
                </a:cubicBezTo>
                <a:cubicBezTo>
                  <a:pt x="3010546" y="37591"/>
                  <a:pt x="3003984" y="48045"/>
                  <a:pt x="2994870" y="55640"/>
                </a:cubicBezTo>
                <a:cubicBezTo>
                  <a:pt x="2987125" y="62095"/>
                  <a:pt x="2978092" y="66825"/>
                  <a:pt x="2969703" y="72418"/>
                </a:cubicBezTo>
                <a:cubicBezTo>
                  <a:pt x="2964110" y="80807"/>
                  <a:pt x="2957434" y="88567"/>
                  <a:pt x="2952925" y="97585"/>
                </a:cubicBezTo>
                <a:cubicBezTo>
                  <a:pt x="2918193" y="167049"/>
                  <a:pt x="2975841" y="75794"/>
                  <a:pt x="2927758" y="147919"/>
                </a:cubicBezTo>
                <a:cubicBezTo>
                  <a:pt x="2924962" y="161901"/>
                  <a:pt x="2928123" y="178609"/>
                  <a:pt x="2919369" y="189864"/>
                </a:cubicBezTo>
                <a:cubicBezTo>
                  <a:pt x="2906989" y="205781"/>
                  <a:pt x="2869035" y="223420"/>
                  <a:pt x="2869035" y="223420"/>
                </a:cubicBezTo>
                <a:lnTo>
                  <a:pt x="2818701" y="298921"/>
                </a:lnTo>
                <a:cubicBezTo>
                  <a:pt x="2813108" y="307310"/>
                  <a:pt x="2810312" y="318495"/>
                  <a:pt x="2801923" y="324088"/>
                </a:cubicBezTo>
                <a:lnTo>
                  <a:pt x="2776756" y="340866"/>
                </a:lnTo>
                <a:cubicBezTo>
                  <a:pt x="2773960" y="349255"/>
                  <a:pt x="2773891" y="359128"/>
                  <a:pt x="2768367" y="366033"/>
                </a:cubicBezTo>
                <a:cubicBezTo>
                  <a:pt x="2751074" y="387649"/>
                  <a:pt x="2722024" y="399996"/>
                  <a:pt x="2709644" y="424756"/>
                </a:cubicBezTo>
                <a:cubicBezTo>
                  <a:pt x="2704051" y="435941"/>
                  <a:pt x="2697792" y="446818"/>
                  <a:pt x="2692866" y="458312"/>
                </a:cubicBezTo>
                <a:cubicBezTo>
                  <a:pt x="2689383" y="466440"/>
                  <a:pt x="2688864" y="475801"/>
                  <a:pt x="2684477" y="483479"/>
                </a:cubicBezTo>
                <a:cubicBezTo>
                  <a:pt x="2677540" y="495618"/>
                  <a:pt x="2667699" y="505850"/>
                  <a:pt x="2659310" y="517035"/>
                </a:cubicBezTo>
                <a:cubicBezTo>
                  <a:pt x="2653482" y="534519"/>
                  <a:pt x="2645661" y="561936"/>
                  <a:pt x="2634143" y="575758"/>
                </a:cubicBezTo>
                <a:cubicBezTo>
                  <a:pt x="2627689" y="583503"/>
                  <a:pt x="2617181" y="586676"/>
                  <a:pt x="2608977" y="592536"/>
                </a:cubicBezTo>
                <a:cubicBezTo>
                  <a:pt x="2597600" y="600663"/>
                  <a:pt x="2587560" y="610766"/>
                  <a:pt x="2575421" y="617703"/>
                </a:cubicBezTo>
                <a:cubicBezTo>
                  <a:pt x="2567743" y="622090"/>
                  <a:pt x="2558163" y="622137"/>
                  <a:pt x="2550254" y="626092"/>
                </a:cubicBezTo>
                <a:cubicBezTo>
                  <a:pt x="2541236" y="630601"/>
                  <a:pt x="2534105" y="638361"/>
                  <a:pt x="2525087" y="642870"/>
                </a:cubicBezTo>
                <a:cubicBezTo>
                  <a:pt x="2517178" y="646825"/>
                  <a:pt x="2507829" y="647304"/>
                  <a:pt x="2499920" y="651259"/>
                </a:cubicBezTo>
                <a:cubicBezTo>
                  <a:pt x="2445027" y="678706"/>
                  <a:pt x="2505245" y="656098"/>
                  <a:pt x="2449586" y="693204"/>
                </a:cubicBezTo>
                <a:cubicBezTo>
                  <a:pt x="2442228" y="698109"/>
                  <a:pt x="2432808" y="698797"/>
                  <a:pt x="2424419" y="701593"/>
                </a:cubicBezTo>
                <a:cubicBezTo>
                  <a:pt x="2416030" y="709982"/>
                  <a:pt x="2406847" y="717646"/>
                  <a:pt x="2399252" y="726760"/>
                </a:cubicBezTo>
                <a:cubicBezTo>
                  <a:pt x="2392797" y="734505"/>
                  <a:pt x="2389603" y="744798"/>
                  <a:pt x="2382474" y="751927"/>
                </a:cubicBezTo>
                <a:cubicBezTo>
                  <a:pt x="2372588" y="761813"/>
                  <a:pt x="2360103" y="768704"/>
                  <a:pt x="2348918" y="777093"/>
                </a:cubicBezTo>
                <a:cubicBezTo>
                  <a:pt x="2343325" y="785482"/>
                  <a:pt x="2336649" y="793242"/>
                  <a:pt x="2332140" y="802260"/>
                </a:cubicBezTo>
                <a:cubicBezTo>
                  <a:pt x="2320837" y="824866"/>
                  <a:pt x="2328343" y="833895"/>
                  <a:pt x="2306973" y="852594"/>
                </a:cubicBezTo>
                <a:cubicBezTo>
                  <a:pt x="2268344" y="886395"/>
                  <a:pt x="2260963" y="881282"/>
                  <a:pt x="2223083" y="902928"/>
                </a:cubicBezTo>
                <a:cubicBezTo>
                  <a:pt x="2214329" y="907930"/>
                  <a:pt x="2207183" y="915734"/>
                  <a:pt x="2197916" y="919706"/>
                </a:cubicBezTo>
                <a:cubicBezTo>
                  <a:pt x="2165090" y="933774"/>
                  <a:pt x="2147860" y="922317"/>
                  <a:pt x="2114026" y="944873"/>
                </a:cubicBezTo>
                <a:cubicBezTo>
                  <a:pt x="2097248" y="956058"/>
                  <a:pt x="2077951" y="964170"/>
                  <a:pt x="2063692" y="978429"/>
                </a:cubicBezTo>
                <a:cubicBezTo>
                  <a:pt x="2048505" y="993616"/>
                  <a:pt x="2015137" y="1033565"/>
                  <a:pt x="1988191" y="1045541"/>
                </a:cubicBezTo>
                <a:cubicBezTo>
                  <a:pt x="1898343" y="1085474"/>
                  <a:pt x="1969646" y="1041126"/>
                  <a:pt x="1912690" y="1079097"/>
                </a:cubicBezTo>
                <a:cubicBezTo>
                  <a:pt x="1881930" y="1125236"/>
                  <a:pt x="1912690" y="1086088"/>
                  <a:pt x="1870745" y="1121042"/>
                </a:cubicBezTo>
                <a:cubicBezTo>
                  <a:pt x="1842915" y="1144233"/>
                  <a:pt x="1851653" y="1147366"/>
                  <a:pt x="1820411" y="1162987"/>
                </a:cubicBezTo>
                <a:cubicBezTo>
                  <a:pt x="1812502" y="1166942"/>
                  <a:pt x="1803153" y="1167421"/>
                  <a:pt x="1795244" y="1171376"/>
                </a:cubicBezTo>
                <a:cubicBezTo>
                  <a:pt x="1730195" y="1203901"/>
                  <a:pt x="1808168" y="1175457"/>
                  <a:pt x="1744910" y="1196543"/>
                </a:cubicBezTo>
                <a:cubicBezTo>
                  <a:pt x="1739317" y="1204932"/>
                  <a:pt x="1736005" y="1215412"/>
                  <a:pt x="1728132" y="1221710"/>
                </a:cubicBezTo>
                <a:cubicBezTo>
                  <a:pt x="1721227" y="1227234"/>
                  <a:pt x="1711468" y="1227670"/>
                  <a:pt x="1702965" y="1230099"/>
                </a:cubicBezTo>
                <a:cubicBezTo>
                  <a:pt x="1690423" y="1233683"/>
                  <a:pt x="1657651" y="1240173"/>
                  <a:pt x="1644243" y="1246877"/>
                </a:cubicBezTo>
                <a:cubicBezTo>
                  <a:pt x="1635225" y="1251386"/>
                  <a:pt x="1628289" y="1259560"/>
                  <a:pt x="1619076" y="1263655"/>
                </a:cubicBezTo>
                <a:lnTo>
                  <a:pt x="1543575" y="1288822"/>
                </a:lnTo>
                <a:lnTo>
                  <a:pt x="1518408" y="1297211"/>
                </a:lnTo>
                <a:cubicBezTo>
                  <a:pt x="1510019" y="1300007"/>
                  <a:pt x="1500599" y="1300695"/>
                  <a:pt x="1493241" y="1305600"/>
                </a:cubicBezTo>
                <a:cubicBezTo>
                  <a:pt x="1476463" y="1316785"/>
                  <a:pt x="1462037" y="1332779"/>
                  <a:pt x="1442907" y="1339156"/>
                </a:cubicBezTo>
                <a:cubicBezTo>
                  <a:pt x="1434518" y="1341952"/>
                  <a:pt x="1425470" y="1343251"/>
                  <a:pt x="1417740" y="1347545"/>
                </a:cubicBezTo>
                <a:cubicBezTo>
                  <a:pt x="1400113" y="1357338"/>
                  <a:pt x="1379505" y="1364969"/>
                  <a:pt x="1367406" y="1381101"/>
                </a:cubicBezTo>
                <a:cubicBezTo>
                  <a:pt x="1336933" y="1421731"/>
                  <a:pt x="1355503" y="1410236"/>
                  <a:pt x="1317072" y="1423046"/>
                </a:cubicBezTo>
                <a:lnTo>
                  <a:pt x="1283516" y="1473380"/>
                </a:lnTo>
                <a:cubicBezTo>
                  <a:pt x="1277923" y="1481769"/>
                  <a:pt x="1269926" y="1488982"/>
                  <a:pt x="1266738" y="1498547"/>
                </a:cubicBezTo>
                <a:cubicBezTo>
                  <a:pt x="1263942" y="1506936"/>
                  <a:pt x="1262304" y="1515805"/>
                  <a:pt x="1258349" y="1523714"/>
                </a:cubicBezTo>
                <a:cubicBezTo>
                  <a:pt x="1253840" y="1532732"/>
                  <a:pt x="1245666" y="1539668"/>
                  <a:pt x="1241571" y="1548881"/>
                </a:cubicBezTo>
                <a:cubicBezTo>
                  <a:pt x="1234388" y="1565042"/>
                  <a:pt x="1234603" y="1584500"/>
                  <a:pt x="1224793" y="1599215"/>
                </a:cubicBezTo>
                <a:cubicBezTo>
                  <a:pt x="1219200" y="1607604"/>
                  <a:pt x="1212110" y="1615169"/>
                  <a:pt x="1208015" y="1624382"/>
                </a:cubicBezTo>
                <a:cubicBezTo>
                  <a:pt x="1200832" y="1640543"/>
                  <a:pt x="1203743" y="1662211"/>
                  <a:pt x="1191237" y="1674716"/>
                </a:cubicBezTo>
                <a:cubicBezTo>
                  <a:pt x="1182848" y="1683105"/>
                  <a:pt x="1173665" y="1690768"/>
                  <a:pt x="1166070" y="1699882"/>
                </a:cubicBezTo>
                <a:cubicBezTo>
                  <a:pt x="1159615" y="1707627"/>
                  <a:pt x="1155990" y="1717513"/>
                  <a:pt x="1149292" y="1725049"/>
                </a:cubicBezTo>
                <a:cubicBezTo>
                  <a:pt x="1133528" y="1742783"/>
                  <a:pt x="1113195" y="1756401"/>
                  <a:pt x="1098958" y="1775383"/>
                </a:cubicBezTo>
                <a:cubicBezTo>
                  <a:pt x="1090569" y="1786568"/>
                  <a:pt x="1081918" y="1797562"/>
                  <a:pt x="1073791" y="1808939"/>
                </a:cubicBezTo>
                <a:cubicBezTo>
                  <a:pt x="1067931" y="1817143"/>
                  <a:pt x="1063711" y="1826570"/>
                  <a:pt x="1057013" y="1834106"/>
                </a:cubicBezTo>
                <a:cubicBezTo>
                  <a:pt x="1041249" y="1851840"/>
                  <a:pt x="1023457" y="1867662"/>
                  <a:pt x="1006679" y="1884440"/>
                </a:cubicBezTo>
                <a:cubicBezTo>
                  <a:pt x="998290" y="1892829"/>
                  <a:pt x="988093" y="1899736"/>
                  <a:pt x="981512" y="1909607"/>
                </a:cubicBezTo>
                <a:cubicBezTo>
                  <a:pt x="968234" y="1929525"/>
                  <a:pt x="955175" y="1950120"/>
                  <a:pt x="939567" y="1968330"/>
                </a:cubicBezTo>
                <a:cubicBezTo>
                  <a:pt x="891123" y="2024848"/>
                  <a:pt x="934704" y="1963041"/>
                  <a:pt x="897622" y="2018664"/>
                </a:cubicBezTo>
                <a:cubicBezTo>
                  <a:pt x="894826" y="2032646"/>
                  <a:pt x="894240" y="2047258"/>
                  <a:pt x="889233" y="2060609"/>
                </a:cubicBezTo>
                <a:cubicBezTo>
                  <a:pt x="880993" y="2082584"/>
                  <a:pt x="861795" y="2094019"/>
                  <a:pt x="847288" y="2110943"/>
                </a:cubicBezTo>
                <a:cubicBezTo>
                  <a:pt x="842728" y="2116263"/>
                  <a:pt x="810654" y="2159043"/>
                  <a:pt x="805343" y="2169666"/>
                </a:cubicBezTo>
                <a:cubicBezTo>
                  <a:pt x="801388" y="2177575"/>
                  <a:pt x="799383" y="2186330"/>
                  <a:pt x="796954" y="2194833"/>
                </a:cubicBezTo>
                <a:cubicBezTo>
                  <a:pt x="794401" y="2203770"/>
                  <a:pt x="786090" y="2242912"/>
                  <a:pt x="780177" y="2253556"/>
                </a:cubicBezTo>
                <a:cubicBezTo>
                  <a:pt x="770384" y="2271183"/>
                  <a:pt x="746621" y="2303890"/>
                  <a:pt x="746621" y="2303890"/>
                </a:cubicBezTo>
                <a:cubicBezTo>
                  <a:pt x="724430" y="2392656"/>
                  <a:pt x="754559" y="2288127"/>
                  <a:pt x="721454" y="2362613"/>
                </a:cubicBezTo>
                <a:cubicBezTo>
                  <a:pt x="681521" y="2452461"/>
                  <a:pt x="725869" y="2381158"/>
                  <a:pt x="687898" y="2438114"/>
                </a:cubicBezTo>
                <a:cubicBezTo>
                  <a:pt x="685102" y="2449299"/>
                  <a:pt x="683557" y="2460875"/>
                  <a:pt x="679509" y="2471670"/>
                </a:cubicBezTo>
                <a:cubicBezTo>
                  <a:pt x="673915" y="2486588"/>
                  <a:pt x="657016" y="2517117"/>
                  <a:pt x="645953" y="2530393"/>
                </a:cubicBezTo>
                <a:cubicBezTo>
                  <a:pt x="638358" y="2539507"/>
                  <a:pt x="628381" y="2546446"/>
                  <a:pt x="620786" y="2555560"/>
                </a:cubicBezTo>
                <a:cubicBezTo>
                  <a:pt x="614331" y="2563305"/>
                  <a:pt x="608517" y="2571709"/>
                  <a:pt x="604008" y="2580727"/>
                </a:cubicBezTo>
                <a:cubicBezTo>
                  <a:pt x="600053" y="2588636"/>
                  <a:pt x="601143" y="2598988"/>
                  <a:pt x="595619" y="2605893"/>
                </a:cubicBezTo>
                <a:cubicBezTo>
                  <a:pt x="589321" y="2613766"/>
                  <a:pt x="578841" y="2617078"/>
                  <a:pt x="570452" y="2622671"/>
                </a:cubicBezTo>
                <a:cubicBezTo>
                  <a:pt x="534458" y="2694660"/>
                  <a:pt x="575937" y="2625575"/>
                  <a:pt x="528507" y="2673005"/>
                </a:cubicBezTo>
                <a:cubicBezTo>
                  <a:pt x="521378" y="2680134"/>
                  <a:pt x="519989" y="2692390"/>
                  <a:pt x="511729" y="2698172"/>
                </a:cubicBezTo>
                <a:cubicBezTo>
                  <a:pt x="491239" y="2712515"/>
                  <a:pt x="465428" y="2717854"/>
                  <a:pt x="444617" y="2731728"/>
                </a:cubicBezTo>
                <a:lnTo>
                  <a:pt x="419450" y="2748506"/>
                </a:lnTo>
                <a:cubicBezTo>
                  <a:pt x="408265" y="2765284"/>
                  <a:pt x="392271" y="2779710"/>
                  <a:pt x="385894" y="2798840"/>
                </a:cubicBezTo>
                <a:cubicBezTo>
                  <a:pt x="383098" y="2807229"/>
                  <a:pt x="381460" y="2816098"/>
                  <a:pt x="377505" y="2824007"/>
                </a:cubicBezTo>
                <a:cubicBezTo>
                  <a:pt x="372996" y="2833025"/>
                  <a:pt x="364822" y="2839961"/>
                  <a:pt x="360727" y="2849174"/>
                </a:cubicBezTo>
                <a:cubicBezTo>
                  <a:pt x="353544" y="2865335"/>
                  <a:pt x="349542" y="2882730"/>
                  <a:pt x="343949" y="2899508"/>
                </a:cubicBezTo>
                <a:cubicBezTo>
                  <a:pt x="341153" y="2907897"/>
                  <a:pt x="337705" y="2916096"/>
                  <a:pt x="335560" y="2924675"/>
                </a:cubicBezTo>
                <a:cubicBezTo>
                  <a:pt x="332764" y="2935860"/>
                  <a:pt x="329233" y="2946887"/>
                  <a:pt x="327171" y="2958231"/>
                </a:cubicBezTo>
                <a:cubicBezTo>
                  <a:pt x="323634" y="2977685"/>
                  <a:pt x="324464" y="2998015"/>
                  <a:pt x="318782" y="3016954"/>
                </a:cubicBezTo>
                <a:cubicBezTo>
                  <a:pt x="316737" y="3023771"/>
                  <a:pt x="276868" y="3075634"/>
                  <a:pt x="276837" y="3075677"/>
                </a:cubicBezTo>
                <a:cubicBezTo>
                  <a:pt x="270977" y="3083881"/>
                  <a:pt x="265919" y="3092640"/>
                  <a:pt x="260059" y="3100844"/>
                </a:cubicBezTo>
                <a:cubicBezTo>
                  <a:pt x="208032" y="3173682"/>
                  <a:pt x="257655" y="3100256"/>
                  <a:pt x="218114" y="3159567"/>
                </a:cubicBezTo>
                <a:cubicBezTo>
                  <a:pt x="220910" y="3167956"/>
                  <a:pt x="227754" y="3175980"/>
                  <a:pt x="226503" y="3184734"/>
                </a:cubicBezTo>
                <a:cubicBezTo>
                  <a:pt x="222467" y="3212984"/>
                  <a:pt x="198492" y="3230701"/>
                  <a:pt x="176169" y="3243457"/>
                </a:cubicBezTo>
                <a:cubicBezTo>
                  <a:pt x="168491" y="3247844"/>
                  <a:pt x="158732" y="3247552"/>
                  <a:pt x="151002" y="3251846"/>
                </a:cubicBezTo>
                <a:cubicBezTo>
                  <a:pt x="133375" y="3261639"/>
                  <a:pt x="114927" y="3271143"/>
                  <a:pt x="100668" y="3285402"/>
                </a:cubicBezTo>
                <a:cubicBezTo>
                  <a:pt x="92279" y="3293791"/>
                  <a:pt x="85372" y="3303988"/>
                  <a:pt x="75501" y="3310569"/>
                </a:cubicBezTo>
                <a:cubicBezTo>
                  <a:pt x="68143" y="3315474"/>
                  <a:pt x="58064" y="3314664"/>
                  <a:pt x="50334" y="3318958"/>
                </a:cubicBezTo>
                <a:cubicBezTo>
                  <a:pt x="32707" y="3328751"/>
                  <a:pt x="0" y="3352514"/>
                  <a:pt x="0" y="3352514"/>
                </a:cubicBezTo>
                <a:cubicBezTo>
                  <a:pt x="5593" y="3360903"/>
                  <a:pt x="6728" y="3376877"/>
                  <a:pt x="16778" y="3377681"/>
                </a:cubicBezTo>
                <a:cubicBezTo>
                  <a:pt x="150604" y="3388387"/>
                  <a:pt x="285269" y="3381671"/>
                  <a:pt x="419450" y="3386070"/>
                </a:cubicBezTo>
                <a:cubicBezTo>
                  <a:pt x="455890" y="3387265"/>
                  <a:pt x="492089" y="3392725"/>
                  <a:pt x="528507" y="3394459"/>
                </a:cubicBezTo>
                <a:cubicBezTo>
                  <a:pt x="609557" y="3398319"/>
                  <a:pt x="690694" y="3400052"/>
                  <a:pt x="771788" y="3402848"/>
                </a:cubicBezTo>
                <a:cubicBezTo>
                  <a:pt x="1024785" y="3392728"/>
                  <a:pt x="1215107" y="3375150"/>
                  <a:pt x="1459685" y="3394459"/>
                </a:cubicBezTo>
                <a:cubicBezTo>
                  <a:pt x="1477316" y="3395851"/>
                  <a:pt x="1492511" y="3408736"/>
                  <a:pt x="1510019" y="3411237"/>
                </a:cubicBezTo>
                <a:cubicBezTo>
                  <a:pt x="1529593" y="3414033"/>
                  <a:pt x="1549067" y="3417659"/>
                  <a:pt x="1568742" y="3419626"/>
                </a:cubicBezTo>
                <a:cubicBezTo>
                  <a:pt x="1797180" y="3442470"/>
                  <a:pt x="1554986" y="3410470"/>
                  <a:pt x="1795244" y="3444793"/>
                </a:cubicBezTo>
                <a:cubicBezTo>
                  <a:pt x="1802190" y="3444536"/>
                  <a:pt x="2069952" y="3437623"/>
                  <a:pt x="2130804" y="3428015"/>
                </a:cubicBezTo>
                <a:cubicBezTo>
                  <a:pt x="2148273" y="3425257"/>
                  <a:pt x="2164717" y="3417805"/>
                  <a:pt x="2181138" y="3411237"/>
                </a:cubicBezTo>
                <a:cubicBezTo>
                  <a:pt x="2195120" y="3405644"/>
                  <a:pt x="2208191" y="3396693"/>
                  <a:pt x="2223083" y="3394459"/>
                </a:cubicBezTo>
                <a:cubicBezTo>
                  <a:pt x="2264656" y="3388223"/>
                  <a:pt x="2306973" y="3388866"/>
                  <a:pt x="2348918" y="3386070"/>
                </a:cubicBezTo>
                <a:cubicBezTo>
                  <a:pt x="2410437" y="3388866"/>
                  <a:pt x="2472050" y="3390071"/>
                  <a:pt x="2533476" y="3394459"/>
                </a:cubicBezTo>
                <a:cubicBezTo>
                  <a:pt x="2550442" y="3395671"/>
                  <a:pt x="2566880" y="3401210"/>
                  <a:pt x="2583810" y="3402848"/>
                </a:cubicBezTo>
                <a:cubicBezTo>
                  <a:pt x="2653615" y="3409603"/>
                  <a:pt x="2793534" y="3419626"/>
                  <a:pt x="2793534" y="3419626"/>
                </a:cubicBezTo>
                <a:cubicBezTo>
                  <a:pt x="2801923" y="3422422"/>
                  <a:pt x="2809858" y="3428015"/>
                  <a:pt x="2818701" y="3428015"/>
                </a:cubicBezTo>
                <a:cubicBezTo>
                  <a:pt x="3133221" y="3428015"/>
                  <a:pt x="3055624" y="3441031"/>
                  <a:pt x="3204595" y="3411237"/>
                </a:cubicBezTo>
                <a:cubicBezTo>
                  <a:pt x="3212984" y="3405644"/>
                  <a:pt x="3223902" y="3402663"/>
                  <a:pt x="3229762" y="3394459"/>
                </a:cubicBezTo>
                <a:cubicBezTo>
                  <a:pt x="3254470" y="3359868"/>
                  <a:pt x="3249721" y="3305078"/>
                  <a:pt x="3254929" y="3268624"/>
                </a:cubicBezTo>
                <a:cubicBezTo>
                  <a:pt x="3256560" y="3257210"/>
                  <a:pt x="3260817" y="3246323"/>
                  <a:pt x="3263318" y="3235068"/>
                </a:cubicBezTo>
                <a:cubicBezTo>
                  <a:pt x="3266411" y="3221149"/>
                  <a:pt x="3267198" y="3206650"/>
                  <a:pt x="3271707" y="3193123"/>
                </a:cubicBezTo>
                <a:cubicBezTo>
                  <a:pt x="3275662" y="3181259"/>
                  <a:pt x="3282892" y="3170752"/>
                  <a:pt x="3288485" y="3159567"/>
                </a:cubicBezTo>
                <a:cubicBezTo>
                  <a:pt x="3291281" y="3134400"/>
                  <a:pt x="3293293" y="3109133"/>
                  <a:pt x="3296874" y="3084066"/>
                </a:cubicBezTo>
                <a:cubicBezTo>
                  <a:pt x="3298890" y="3069951"/>
                  <a:pt x="3303494" y="3056269"/>
                  <a:pt x="3305263" y="3042121"/>
                </a:cubicBezTo>
                <a:cubicBezTo>
                  <a:pt x="3309094" y="3011473"/>
                  <a:pt x="3310043" y="2980517"/>
                  <a:pt x="3313652" y="2949842"/>
                </a:cubicBezTo>
                <a:cubicBezTo>
                  <a:pt x="3315639" y="2932949"/>
                  <a:pt x="3319455" y="2916320"/>
                  <a:pt x="3322041" y="2899508"/>
                </a:cubicBezTo>
                <a:cubicBezTo>
                  <a:pt x="3325048" y="2879965"/>
                  <a:pt x="3327634" y="2860359"/>
                  <a:pt x="3330430" y="2840785"/>
                </a:cubicBezTo>
                <a:cubicBezTo>
                  <a:pt x="3327634" y="2429725"/>
                  <a:pt x="3332646" y="2018537"/>
                  <a:pt x="3322041" y="1607604"/>
                </a:cubicBezTo>
                <a:cubicBezTo>
                  <a:pt x="3321425" y="1583720"/>
                  <a:pt x="3304069" y="1563275"/>
                  <a:pt x="3296874" y="1540492"/>
                </a:cubicBezTo>
                <a:cubicBezTo>
                  <a:pt x="3287273" y="1510089"/>
                  <a:pt x="3279009" y="1479249"/>
                  <a:pt x="3271707" y="1448213"/>
                </a:cubicBezTo>
                <a:cubicBezTo>
                  <a:pt x="3229596" y="1269242"/>
                  <a:pt x="3307856" y="1548270"/>
                  <a:pt x="3238151" y="1339156"/>
                </a:cubicBezTo>
                <a:cubicBezTo>
                  <a:pt x="3148727" y="1070885"/>
                  <a:pt x="3250118" y="1363462"/>
                  <a:pt x="3204595" y="1196543"/>
                </a:cubicBezTo>
                <a:cubicBezTo>
                  <a:pt x="3200633" y="1182015"/>
                  <a:pt x="3193104" y="1168698"/>
                  <a:pt x="3187817" y="1154598"/>
                </a:cubicBezTo>
                <a:cubicBezTo>
                  <a:pt x="3184712" y="1146318"/>
                  <a:pt x="3182224" y="1137820"/>
                  <a:pt x="3179428" y="1129431"/>
                </a:cubicBezTo>
                <a:cubicBezTo>
                  <a:pt x="3170108" y="1064194"/>
                  <a:pt x="3167613" y="1043478"/>
                  <a:pt x="3154261" y="970040"/>
                </a:cubicBezTo>
                <a:cubicBezTo>
                  <a:pt x="3149160" y="941983"/>
                  <a:pt x="3143076" y="914113"/>
                  <a:pt x="3137483" y="886150"/>
                </a:cubicBezTo>
                <a:cubicBezTo>
                  <a:pt x="3134687" y="712778"/>
                  <a:pt x="3134268" y="539351"/>
                  <a:pt x="3129094" y="366033"/>
                </a:cubicBezTo>
                <a:cubicBezTo>
                  <a:pt x="3128669" y="351781"/>
                  <a:pt x="3123256" y="338117"/>
                  <a:pt x="3120705" y="324088"/>
                </a:cubicBezTo>
                <a:cubicBezTo>
                  <a:pt x="3117662" y="307353"/>
                  <a:pt x="3116441" y="290256"/>
                  <a:pt x="3112316" y="273754"/>
                </a:cubicBezTo>
                <a:cubicBezTo>
                  <a:pt x="3108027" y="256596"/>
                  <a:pt x="3100620" y="240360"/>
                  <a:pt x="3095538" y="223420"/>
                </a:cubicBezTo>
                <a:cubicBezTo>
                  <a:pt x="3092225" y="212377"/>
                  <a:pt x="3090462" y="200907"/>
                  <a:pt x="3087149" y="189864"/>
                </a:cubicBezTo>
                <a:cubicBezTo>
                  <a:pt x="3082067" y="172924"/>
                  <a:pt x="3072437" y="157094"/>
                  <a:pt x="3070371" y="139530"/>
                </a:cubicBezTo>
                <a:cubicBezTo>
                  <a:pt x="3066777" y="108981"/>
                  <a:pt x="3070371" y="23482"/>
                  <a:pt x="3061982" y="5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3500000">
              <a:srgbClr val="00B0F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0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6229A8-DD8D-4D55-AE73-8F80C36DA0CC}"/>
              </a:ext>
            </a:extLst>
          </p:cNvPr>
          <p:cNvSpPr/>
          <p:nvPr/>
        </p:nvSpPr>
        <p:spPr>
          <a:xfrm>
            <a:off x="86224" y="106823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+mn-ea"/>
              </a:rPr>
              <a:t>주  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EFD16AC-419F-41D4-8D63-4B9B063B0598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F65FE1-1FE4-4062-B8B3-ECFD9AB718A9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F0943F-8D1D-4D81-AD06-EAE901B0DBFB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18FBD71-7581-47F4-831A-F942ECFDB0DE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560EE-FF35-4650-AC78-CC339D481C31}"/>
              </a:ext>
            </a:extLst>
          </p:cNvPr>
          <p:cNvSpPr txBox="1"/>
          <p:nvPr/>
        </p:nvSpPr>
        <p:spPr>
          <a:xfrm>
            <a:off x="2266469" y="3105834"/>
            <a:ext cx="5740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+mn-ea"/>
              </a:rPr>
              <a:t>포커게임 </a:t>
            </a:r>
            <a:r>
              <a:rPr lang="en-US" altLang="ko-KR" sz="3600" b="1" dirty="0">
                <a:latin typeface="+mn-ea"/>
              </a:rPr>
              <a:t>[Texas </a:t>
            </a:r>
            <a:r>
              <a:rPr lang="en-US" altLang="ko-KR" sz="3600" b="1" dirty="0" err="1">
                <a:latin typeface="+mn-ea"/>
              </a:rPr>
              <a:t>Hold’em</a:t>
            </a:r>
            <a:r>
              <a:rPr lang="en-US" altLang="ko-KR" sz="3600" b="1" dirty="0">
                <a:latin typeface="+mn-ea"/>
              </a:rPr>
              <a:t>]</a:t>
            </a:r>
            <a:endParaRPr lang="ko-KR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27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6229A8-DD8D-4D55-AE73-8F80C36DA0CC}"/>
              </a:ext>
            </a:extLst>
          </p:cNvPr>
          <p:cNvSpPr/>
          <p:nvPr/>
        </p:nvSpPr>
        <p:spPr>
          <a:xfrm>
            <a:off x="86224" y="106823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+mn-ea"/>
              </a:rPr>
              <a:t>주  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EFD16AC-419F-41D4-8D63-4B9B063B0598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F65FE1-1FE4-4062-B8B3-ECFD9AB718A9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F0943F-8D1D-4D81-AD06-EAE901B0DBFB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18FBD71-7581-47F4-831A-F942ECFDB0DE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B41C7E-AD8D-4D3F-89DE-386CC13CC57A}"/>
              </a:ext>
            </a:extLst>
          </p:cNvPr>
          <p:cNvGrpSpPr/>
          <p:nvPr/>
        </p:nvGrpSpPr>
        <p:grpSpPr>
          <a:xfrm>
            <a:off x="810874" y="3033180"/>
            <a:ext cx="2581155" cy="1889838"/>
            <a:chOff x="890918" y="2353162"/>
            <a:chExt cx="2581155" cy="1889838"/>
          </a:xfrm>
        </p:grpSpPr>
        <p:pic>
          <p:nvPicPr>
            <p:cNvPr id="5" name="그래픽 4" descr="소셜 네트워크">
              <a:extLst>
                <a:ext uri="{FF2B5EF4-FFF2-40B4-BE49-F238E27FC236}">
                  <a16:creationId xmlns:a16="http://schemas.microsoft.com/office/drawing/2014/main" id="{43D40A44-4284-4421-AFD2-F37C5FFC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8586" y="2353162"/>
              <a:ext cx="1287710" cy="12877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035DF2-A1A5-4198-803C-AE58860099C7}"/>
                </a:ext>
              </a:extLst>
            </p:cNvPr>
            <p:cNvSpPr txBox="1"/>
            <p:nvPr/>
          </p:nvSpPr>
          <p:spPr>
            <a:xfrm>
              <a:off x="890918" y="3596669"/>
              <a:ext cx="2581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카드 분배</a:t>
              </a:r>
              <a:endParaRPr lang="en-US" altLang="ko-KR" sz="1400" b="1" dirty="0">
                <a:latin typeface="+mn-ea"/>
              </a:endParaRPr>
            </a:p>
            <a:p>
              <a:pPr algn="ctr"/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ko-KR" altLang="en-US" sz="1100" b="1" dirty="0">
                  <a:latin typeface="+mn-ea"/>
                </a:rPr>
                <a:t>딜러가 플레이어 전원에게 </a:t>
              </a:r>
              <a:r>
                <a:rPr lang="en-US" altLang="ko-KR" sz="1100" b="1" dirty="0">
                  <a:latin typeface="+mn-ea"/>
                </a:rPr>
                <a:t>2</a:t>
              </a:r>
              <a:r>
                <a:rPr lang="ko-KR" altLang="en-US" sz="1100" b="1" dirty="0">
                  <a:latin typeface="+mn-ea"/>
                </a:rPr>
                <a:t>장씩 배분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62A306-D488-4345-8BA1-E4556A181A57}"/>
              </a:ext>
            </a:extLst>
          </p:cNvPr>
          <p:cNvGrpSpPr/>
          <p:nvPr/>
        </p:nvGrpSpPr>
        <p:grpSpPr>
          <a:xfrm>
            <a:off x="3392029" y="3219835"/>
            <a:ext cx="2359941" cy="1871901"/>
            <a:chOff x="3121982" y="2733273"/>
            <a:chExt cx="2359941" cy="1871901"/>
          </a:xfrm>
        </p:grpSpPr>
        <p:pic>
          <p:nvPicPr>
            <p:cNvPr id="9" name="그래픽 8" descr="악수">
              <a:extLst>
                <a:ext uri="{FF2B5EF4-FFF2-40B4-BE49-F238E27FC236}">
                  <a16:creationId xmlns:a16="http://schemas.microsoft.com/office/drawing/2014/main" id="{2254AD5F-E301-499F-8B53-A9E9D4EB6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61573" y="273327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4E3E26-71E3-4863-B4F9-BBD5BFEDFB5A}"/>
                </a:ext>
              </a:extLst>
            </p:cNvPr>
            <p:cNvSpPr txBox="1"/>
            <p:nvPr/>
          </p:nvSpPr>
          <p:spPr>
            <a:xfrm>
              <a:off x="3121982" y="3789566"/>
              <a:ext cx="2359941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공유카드 세팅</a:t>
              </a:r>
            </a:p>
            <a:p>
              <a:pPr algn="ctr"/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ko-KR" altLang="en-US" sz="1100" b="1" dirty="0">
                  <a:latin typeface="+mn-ea"/>
                </a:rPr>
                <a:t>공유카드 </a:t>
              </a:r>
              <a:r>
                <a:rPr lang="en-US" altLang="ko-KR" sz="1100" b="1" dirty="0">
                  <a:latin typeface="+mn-ea"/>
                </a:rPr>
                <a:t>5</a:t>
              </a:r>
              <a:r>
                <a:rPr lang="ko-KR" altLang="en-US" sz="1100" b="1" dirty="0">
                  <a:latin typeface="+mn-ea"/>
                </a:rPr>
                <a:t>장은 </a:t>
              </a:r>
              <a:r>
                <a:rPr lang="en-US" altLang="ko-KR" sz="1100" b="1" dirty="0">
                  <a:latin typeface="+mn-ea"/>
                </a:rPr>
                <a:t>Close</a:t>
              </a:r>
            </a:p>
            <a:p>
              <a:pPr algn="ctr"/>
              <a:r>
                <a:rPr lang="en-US" altLang="ko-KR" sz="1000" b="1" dirty="0">
                  <a:latin typeface="+mn-ea"/>
                </a:rPr>
                <a:t>(</a:t>
              </a:r>
              <a:r>
                <a:rPr lang="ko-KR" altLang="en-US" sz="1000" b="1" dirty="0">
                  <a:latin typeface="+mn-ea"/>
                </a:rPr>
                <a:t>각 라운드마다 </a:t>
              </a:r>
              <a:r>
                <a:rPr lang="en-US" altLang="ko-KR" sz="1000" b="1" dirty="0">
                  <a:latin typeface="+mn-ea"/>
                </a:rPr>
                <a:t>3</a:t>
              </a:r>
              <a:r>
                <a:rPr lang="ko-KR" altLang="en-US" sz="1000" b="1" dirty="0">
                  <a:latin typeface="+mn-ea"/>
                </a:rPr>
                <a:t>장</a:t>
              </a:r>
              <a:r>
                <a:rPr lang="en-US" altLang="ko-KR" sz="1000" b="1" dirty="0">
                  <a:latin typeface="+mn-ea"/>
                </a:rPr>
                <a:t>/1</a:t>
              </a:r>
              <a:r>
                <a:rPr lang="ko-KR" altLang="en-US" sz="1000" b="1" dirty="0">
                  <a:latin typeface="+mn-ea"/>
                </a:rPr>
                <a:t>장</a:t>
              </a:r>
              <a:r>
                <a:rPr lang="en-US" altLang="ko-KR" sz="1000" b="1" dirty="0">
                  <a:latin typeface="+mn-ea"/>
                </a:rPr>
                <a:t>/1</a:t>
              </a:r>
              <a:r>
                <a:rPr lang="ko-KR" altLang="en-US" sz="1000" b="1" dirty="0">
                  <a:latin typeface="+mn-ea"/>
                </a:rPr>
                <a:t>장씩 </a:t>
              </a:r>
              <a:r>
                <a:rPr lang="en-US" altLang="ko-KR" sz="1000" b="1" dirty="0">
                  <a:latin typeface="+mn-ea"/>
                </a:rPr>
                <a:t>Open</a:t>
              </a:r>
              <a:r>
                <a:rPr lang="en-US" altLang="ko-KR" sz="1100" b="1" dirty="0">
                  <a:latin typeface="+mn-ea"/>
                </a:rPr>
                <a:t>)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0D1D1E-D47C-413B-BAA7-F798B88A83B5}"/>
              </a:ext>
            </a:extLst>
          </p:cNvPr>
          <p:cNvGrpSpPr/>
          <p:nvPr/>
        </p:nvGrpSpPr>
        <p:grpSpPr>
          <a:xfrm>
            <a:off x="5880556" y="3219835"/>
            <a:ext cx="2810386" cy="1863102"/>
            <a:chOff x="4764917" y="2722947"/>
            <a:chExt cx="2810386" cy="1863102"/>
          </a:xfrm>
        </p:grpSpPr>
        <p:pic>
          <p:nvPicPr>
            <p:cNvPr id="12" name="그래픽 11" descr="화살표가 있는 원">
              <a:extLst>
                <a:ext uri="{FF2B5EF4-FFF2-40B4-BE49-F238E27FC236}">
                  <a16:creationId xmlns:a16="http://schemas.microsoft.com/office/drawing/2014/main" id="{13A74326-18B9-4B0F-B5A5-58AEB9512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2910" y="2722947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A7948E-79CC-4BC6-820C-62454F5CC687}"/>
                </a:ext>
              </a:extLst>
            </p:cNvPr>
            <p:cNvSpPr txBox="1"/>
            <p:nvPr/>
          </p:nvSpPr>
          <p:spPr>
            <a:xfrm>
              <a:off x="4764917" y="3785830"/>
              <a:ext cx="281038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베팅</a:t>
              </a:r>
            </a:p>
            <a:p>
              <a:pPr algn="ctr"/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ko-KR" altLang="en-US" sz="1100" b="1" dirty="0">
                  <a:latin typeface="+mn-ea"/>
                </a:rPr>
                <a:t>돌아가면서 베팅 실행 </a:t>
              </a:r>
              <a:r>
                <a:rPr lang="en-US" altLang="ko-KR" sz="1100" b="1" dirty="0">
                  <a:latin typeface="+mn-ea"/>
                </a:rPr>
                <a:t>[Call or Die]</a:t>
              </a:r>
            </a:p>
            <a:p>
              <a:pPr algn="ctr"/>
              <a:r>
                <a:rPr lang="en-US" altLang="ko-KR" sz="1000" b="1" dirty="0">
                  <a:latin typeface="+mn-ea"/>
                </a:rPr>
                <a:t>(</a:t>
              </a:r>
              <a:r>
                <a:rPr lang="ko-KR" altLang="en-US" sz="1000" b="1" dirty="0">
                  <a:latin typeface="+mn-ea"/>
                </a:rPr>
                <a:t>각 플레이어의 베팅 금액이 동일해질 때까지</a:t>
              </a:r>
              <a:r>
                <a:rPr lang="en-US" altLang="ko-KR" sz="1000" b="1" dirty="0">
                  <a:latin typeface="+mn-ea"/>
                </a:rPr>
                <a:t>)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370A83-5B17-4E15-BDA5-10F0E92A7583}"/>
              </a:ext>
            </a:extLst>
          </p:cNvPr>
          <p:cNvGrpSpPr/>
          <p:nvPr/>
        </p:nvGrpSpPr>
        <p:grpSpPr>
          <a:xfrm>
            <a:off x="3992058" y="2175749"/>
            <a:ext cx="3776996" cy="1050437"/>
            <a:chOff x="3992058" y="1689187"/>
            <a:chExt cx="3776996" cy="1050437"/>
          </a:xfrm>
        </p:grpSpPr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5487F15C-80F4-41F2-A8AE-4FFF7934BB5F}"/>
                </a:ext>
              </a:extLst>
            </p:cNvPr>
            <p:cNvCxnSpPr>
              <a:cxnSpLocks/>
              <a:stCxn id="9" idx="0"/>
              <a:endCxn id="12" idx="0"/>
            </p:cNvCxnSpPr>
            <p:nvPr/>
          </p:nvCxnSpPr>
          <p:spPr>
            <a:xfrm rot="5400000" flipH="1" flipV="1">
              <a:off x="5887284" y="1334809"/>
              <a:ext cx="12700" cy="2796929"/>
            </a:xfrm>
            <a:prstGeom prst="curvedConnector3">
              <a:avLst>
                <a:gd name="adj1" fmla="val 4640370"/>
              </a:avLst>
            </a:prstGeom>
            <a:ln w="38100">
              <a:solidFill>
                <a:srgbClr val="00B0F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5C5C07-4D27-4FB9-BFCC-F60D54A2F2C5}"/>
                </a:ext>
              </a:extLst>
            </p:cNvPr>
            <p:cNvSpPr txBox="1"/>
            <p:nvPr/>
          </p:nvSpPr>
          <p:spPr>
            <a:xfrm>
              <a:off x="3992058" y="1689187"/>
              <a:ext cx="3776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n-ea"/>
                </a:rPr>
                <a:t>반복 </a:t>
              </a:r>
              <a:r>
                <a:rPr lang="en-US" altLang="ko-KR" sz="1600" b="1" dirty="0">
                  <a:latin typeface="+mn-ea"/>
                </a:rPr>
                <a:t>[</a:t>
              </a:r>
              <a:r>
                <a:rPr lang="ko-KR" altLang="en-US" sz="1600" b="1" dirty="0">
                  <a:latin typeface="+mn-ea"/>
                </a:rPr>
                <a:t>공유카드가 모두 </a:t>
              </a:r>
              <a:r>
                <a:rPr lang="en-US" altLang="ko-KR" sz="1600" b="1" dirty="0">
                  <a:latin typeface="+mn-ea"/>
                </a:rPr>
                <a:t>Open</a:t>
              </a:r>
              <a:r>
                <a:rPr lang="ko-KR" altLang="en-US" sz="1600" b="1" dirty="0">
                  <a:latin typeface="+mn-ea"/>
                </a:rPr>
                <a:t>될 때까지</a:t>
              </a:r>
              <a:r>
                <a:rPr lang="en-US" altLang="ko-KR" sz="1600" b="1" dirty="0">
                  <a:latin typeface="+mn-ea"/>
                </a:rPr>
                <a:t>]</a:t>
              </a:r>
              <a:endParaRPr lang="ko-KR" altLang="en-US" sz="1600" b="1" dirty="0">
                <a:latin typeface="+mn-ea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B7F4D4-46FF-4BE5-BAF6-A4BEC76E760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736252" y="3677035"/>
            <a:ext cx="129536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5AC273-FC0F-4B92-A289-5FFAE29BEC2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946020" y="3677035"/>
            <a:ext cx="188252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113EED-C208-4891-A473-9E65BFF74B9A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BC8D6F-D4BE-4382-B50E-ECDE9DA177FF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993AC-4D2A-47C3-908D-F07B7ADDA6C0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81641-6A10-48BC-9527-186BA4384FA5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역할 분담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A5433B-AA0B-403F-8C9A-8D5FEF486571}"/>
              </a:ext>
            </a:extLst>
          </p:cNvPr>
          <p:cNvGrpSpPr/>
          <p:nvPr/>
        </p:nvGrpSpPr>
        <p:grpSpPr>
          <a:xfrm>
            <a:off x="1717146" y="2429830"/>
            <a:ext cx="5709707" cy="2866538"/>
            <a:chOff x="2173634" y="2178160"/>
            <a:chExt cx="5709707" cy="2866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2BF297-F76F-4FFA-8327-C7FC11EDB663}"/>
                </a:ext>
              </a:extLst>
            </p:cNvPr>
            <p:cNvSpPr txBox="1"/>
            <p:nvPr/>
          </p:nvSpPr>
          <p:spPr>
            <a:xfrm>
              <a:off x="2173634" y="2178160"/>
              <a:ext cx="39331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>
                  <a:latin typeface="+mn-ea"/>
                </a:rPr>
                <a:t>문기태 </a:t>
              </a:r>
              <a:r>
                <a:rPr lang="en-US" altLang="ko-KR" sz="2000" b="1" dirty="0">
                  <a:latin typeface="+mn-ea"/>
                </a:rPr>
                <a:t>| Dealer Class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826FFC-85D2-47E1-8A46-D2ECE0742886}"/>
                </a:ext>
              </a:extLst>
            </p:cNvPr>
            <p:cNvSpPr txBox="1"/>
            <p:nvPr/>
          </p:nvSpPr>
          <p:spPr>
            <a:xfrm>
              <a:off x="2173634" y="2819423"/>
              <a:ext cx="5709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>
                  <a:latin typeface="+mn-ea"/>
                </a:rPr>
                <a:t>한지희 </a:t>
              </a:r>
              <a:r>
                <a:rPr lang="en-US" altLang="ko-KR" sz="2000" b="1" dirty="0">
                  <a:latin typeface="+mn-ea"/>
                </a:rPr>
                <a:t>| Game Controller Class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D9D0FE-67DC-4760-84B3-C724376253DD}"/>
                </a:ext>
              </a:extLst>
            </p:cNvPr>
            <p:cNvSpPr txBox="1"/>
            <p:nvPr/>
          </p:nvSpPr>
          <p:spPr>
            <a:xfrm>
              <a:off x="2173634" y="3460686"/>
              <a:ext cx="359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 err="1">
                  <a:latin typeface="+mn-ea"/>
                </a:rPr>
                <a:t>문휘식</a:t>
              </a:r>
              <a:r>
                <a:rPr lang="ko-KR" altLang="en-US" sz="2000" b="1" dirty="0">
                  <a:latin typeface="+mn-ea"/>
                </a:rPr>
                <a:t> </a:t>
              </a:r>
              <a:r>
                <a:rPr lang="en-US" altLang="ko-KR" sz="2000" b="1" dirty="0">
                  <a:latin typeface="+mn-ea"/>
                </a:rPr>
                <a:t>| User</a:t>
              </a:r>
              <a:r>
                <a:rPr lang="ko-KR" altLang="en-US" sz="2000" b="1" dirty="0">
                  <a:latin typeface="+mn-ea"/>
                </a:rPr>
                <a:t> </a:t>
              </a:r>
              <a:r>
                <a:rPr lang="en-US" altLang="ko-KR" sz="2000" b="1" dirty="0">
                  <a:latin typeface="+mn-ea"/>
                </a:rPr>
                <a:t>Class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85B41D-0DE8-4A46-B10F-DD7D8F602C51}"/>
                </a:ext>
              </a:extLst>
            </p:cNvPr>
            <p:cNvSpPr txBox="1"/>
            <p:nvPr/>
          </p:nvSpPr>
          <p:spPr>
            <a:xfrm>
              <a:off x="2173634" y="4644588"/>
              <a:ext cx="3839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 err="1">
                  <a:latin typeface="+mn-ea"/>
                </a:rPr>
                <a:t>장혜림</a:t>
              </a:r>
              <a:r>
                <a:rPr lang="ko-KR" altLang="en-US" sz="2000" b="1" dirty="0">
                  <a:latin typeface="+mn-ea"/>
                </a:rPr>
                <a:t> </a:t>
              </a:r>
              <a:r>
                <a:rPr lang="en-US" altLang="ko-KR" sz="2000" b="1" dirty="0">
                  <a:latin typeface="+mn-ea"/>
                </a:rPr>
                <a:t>| Board Class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CD21B1-0EA8-4CA7-A573-0E377530B1D1}"/>
                </a:ext>
              </a:extLst>
            </p:cNvPr>
            <p:cNvSpPr txBox="1"/>
            <p:nvPr/>
          </p:nvSpPr>
          <p:spPr>
            <a:xfrm>
              <a:off x="2173634" y="4052637"/>
              <a:ext cx="3454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b="1" dirty="0">
                  <a:latin typeface="+mn-ea"/>
                </a:rPr>
                <a:t>김태혁 </a:t>
              </a:r>
              <a:r>
                <a:rPr lang="en-US" altLang="ko-KR" sz="2000" b="1" dirty="0">
                  <a:latin typeface="+mn-ea"/>
                </a:rPr>
                <a:t>| GUI</a:t>
              </a:r>
              <a:r>
                <a:rPr lang="ko-KR" altLang="en-US" sz="2000" b="1" dirty="0">
                  <a:latin typeface="+mn-ea"/>
                </a:rPr>
                <a:t> </a:t>
              </a:r>
              <a:r>
                <a:rPr lang="en-US" altLang="ko-KR" sz="2000" b="1" dirty="0">
                  <a:latin typeface="+mn-ea"/>
                </a:rPr>
                <a:t>Class</a:t>
              </a:r>
              <a:endParaRPr lang="ko-KR" altLang="en-US" sz="2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32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113EED-C208-4891-A473-9E65BFF74B9A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BC8D6F-D4BE-4382-B50E-ECDE9DA177FF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993AC-4D2A-47C3-908D-F07B7ADDA6C0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81641-6A10-48BC-9527-186BA4384FA5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B1559-BFD7-4C63-B27B-146A3B347D0F}"/>
              </a:ext>
            </a:extLst>
          </p:cNvPr>
          <p:cNvSpPr txBox="1"/>
          <p:nvPr/>
        </p:nvSpPr>
        <p:spPr>
          <a:xfrm>
            <a:off x="2605432" y="3228945"/>
            <a:ext cx="39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latin typeface="+mn-ea"/>
              </a:rPr>
              <a:t>문기태 </a:t>
            </a:r>
            <a:r>
              <a:rPr lang="en-US" altLang="ko-KR" sz="2000" b="1" dirty="0">
                <a:latin typeface="+mn-ea"/>
              </a:rPr>
              <a:t>| Dealer Class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686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BCC2C7-D4F2-4A71-9D78-31FECA6B377C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pic>
        <p:nvPicPr>
          <p:cNvPr id="6" name="그래픽 5" descr="사용자 네트워크">
            <a:extLst>
              <a:ext uri="{FF2B5EF4-FFF2-40B4-BE49-F238E27FC236}">
                <a16:creationId xmlns:a16="http://schemas.microsoft.com/office/drawing/2014/main" id="{99D74A46-B76F-4858-9EF4-75E66623C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9237" y="169877"/>
            <a:ext cx="766800" cy="7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C2CF05-651A-44AA-8A9C-0FBF14DC4615}"/>
              </a:ext>
            </a:extLst>
          </p:cNvPr>
          <p:cNvSpPr txBox="1"/>
          <p:nvPr/>
        </p:nvSpPr>
        <p:spPr>
          <a:xfrm flipH="1">
            <a:off x="3014804" y="1051472"/>
            <a:ext cx="43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Dealer </a:t>
            </a:r>
            <a:r>
              <a:rPr lang="en-US" altLang="ko-KR" sz="2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문기태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5C9FA-D5FD-4875-907D-0BBF54DC6BB2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2BE5C07-A991-4D0E-9F5C-034CDE2492A9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B1BD1C-8653-41C2-A9F4-213AB0759117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89B4BA8-D6AF-4B41-9274-C246BE091BA2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04E727-EF7A-4128-BF06-91333ED7EF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50" y="2639599"/>
            <a:ext cx="722459" cy="72245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342C15A-BF6B-4D0D-B2A7-C01C86E07AF5}"/>
              </a:ext>
            </a:extLst>
          </p:cNvPr>
          <p:cNvSpPr/>
          <p:nvPr/>
        </p:nvSpPr>
        <p:spPr>
          <a:xfrm>
            <a:off x="1364232" y="2517216"/>
            <a:ext cx="1823567" cy="1823567"/>
          </a:xfrm>
          <a:prstGeom prst="ellipse">
            <a:avLst/>
          </a:prstGeom>
          <a:noFill/>
          <a:ln w="571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CB97E9-8903-4CAB-9198-3083F2FE8F95}"/>
              </a:ext>
            </a:extLst>
          </p:cNvPr>
          <p:cNvCxnSpPr>
            <a:cxnSpLocks/>
            <a:stCxn id="14" idx="2"/>
            <a:endCxn id="14" idx="6"/>
          </p:cNvCxnSpPr>
          <p:nvPr/>
        </p:nvCxnSpPr>
        <p:spPr>
          <a:xfrm>
            <a:off x="1364232" y="3429000"/>
            <a:ext cx="182356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706E5C-B6CA-4479-A246-03AEEE092857}"/>
              </a:ext>
            </a:extLst>
          </p:cNvPr>
          <p:cNvSpPr txBox="1"/>
          <p:nvPr/>
        </p:nvSpPr>
        <p:spPr>
          <a:xfrm>
            <a:off x="1520032" y="3633283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latin typeface="+mn-ea"/>
              </a:rPr>
              <a:t>Card Shuffle</a:t>
            </a:r>
            <a:endParaRPr lang="ko-KR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2AB88-AACE-468D-8C7E-29A180C44F34}"/>
              </a:ext>
            </a:extLst>
          </p:cNvPr>
          <p:cNvSpPr txBox="1"/>
          <p:nvPr/>
        </p:nvSpPr>
        <p:spPr>
          <a:xfrm>
            <a:off x="800219" y="4531202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</a:rPr>
              <a:t>카드를 각 플레이어에게 배분한다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algn="r"/>
            <a:r>
              <a:rPr lang="ko-KR" altLang="en-US" sz="1400" dirty="0">
                <a:latin typeface="+mn-ea"/>
              </a:rPr>
              <a:t>카드는 배열로 지정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랜덤</a:t>
            </a:r>
            <a:r>
              <a:rPr lang="ko-KR" altLang="en-US" sz="1400" dirty="0">
                <a:latin typeface="+mn-ea"/>
              </a:rPr>
              <a:t>으로 배분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7DB2BB-7605-41FC-A1CB-8EB6F41435BB}"/>
              </a:ext>
            </a:extLst>
          </p:cNvPr>
          <p:cNvSpPr txBox="1"/>
          <p:nvPr/>
        </p:nvSpPr>
        <p:spPr>
          <a:xfrm>
            <a:off x="4974673" y="2147582"/>
            <a:ext cx="33986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라운드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1600" dirty="0"/>
              <a:t>각 플레이어에게 </a:t>
            </a:r>
            <a:r>
              <a:rPr lang="en-US" altLang="ko-KR" sz="1600" dirty="0"/>
              <a:t>2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공유카드 </a:t>
            </a:r>
            <a:r>
              <a:rPr lang="en-US" altLang="ko-KR" sz="1600" dirty="0"/>
              <a:t>5</a:t>
            </a:r>
            <a:r>
              <a:rPr lang="ko-KR" altLang="en-US" sz="1600" dirty="0"/>
              <a:t>장에 대한 배열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2DC7D3-E35E-4172-A6A0-7B70E9C2D45C}"/>
              </a:ext>
            </a:extLst>
          </p:cNvPr>
          <p:cNvSpPr txBox="1"/>
          <p:nvPr/>
        </p:nvSpPr>
        <p:spPr>
          <a:xfrm>
            <a:off x="4974673" y="3428999"/>
            <a:ext cx="3135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라운드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1600" dirty="0"/>
              <a:t>공유카드 배열 중 세 장 오픈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55E9E-7B54-4B1F-9F04-D8B16A5BF4FC}"/>
              </a:ext>
            </a:extLst>
          </p:cNvPr>
          <p:cNvSpPr txBox="1"/>
          <p:nvPr/>
        </p:nvSpPr>
        <p:spPr>
          <a:xfrm>
            <a:off x="4974673" y="4567888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3/4</a:t>
            </a:r>
            <a:r>
              <a:rPr lang="ko-KR" altLang="en-US" dirty="0"/>
              <a:t>라운드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1600" dirty="0"/>
              <a:t>공유카드 배열 중 한 장씩 오픈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3587771-18B3-465B-94CF-F1574033BC82}"/>
              </a:ext>
            </a:extLst>
          </p:cNvPr>
          <p:cNvCxnSpPr/>
          <p:nvPr/>
        </p:nvCxnSpPr>
        <p:spPr>
          <a:xfrm>
            <a:off x="3674526" y="3452068"/>
            <a:ext cx="837669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113EED-C208-4891-A473-9E65BFF74B9A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BC8D6F-D4BE-4382-B50E-ECDE9DA177FF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993AC-4D2A-47C3-908D-F07B7ADDA6C0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81641-6A10-48BC-9527-186BA4384FA5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963AC-5E0E-40EF-AA0A-DA7117C65A78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269C5-C898-4922-ACBB-2A1C799581E2}"/>
              </a:ext>
            </a:extLst>
          </p:cNvPr>
          <p:cNvSpPr txBox="1"/>
          <p:nvPr/>
        </p:nvSpPr>
        <p:spPr>
          <a:xfrm>
            <a:off x="1717146" y="3228945"/>
            <a:ext cx="570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latin typeface="+mn-ea"/>
              </a:rPr>
              <a:t>한지희 </a:t>
            </a:r>
            <a:r>
              <a:rPr lang="en-US" altLang="ko-KR" sz="2000" b="1" dirty="0">
                <a:latin typeface="+mn-ea"/>
              </a:rPr>
              <a:t>| Game Controller Class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77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38E7D7AC-9DF7-41CC-AE12-5318B43EFF89}"/>
              </a:ext>
            </a:extLst>
          </p:cNvPr>
          <p:cNvSpPr/>
          <p:nvPr/>
        </p:nvSpPr>
        <p:spPr>
          <a:xfrm rot="10800000">
            <a:off x="9023934" y="6577114"/>
            <a:ext cx="120066" cy="1600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213622-6ECC-4A2F-B010-983F55C39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4"/>
          <a:stretch/>
        </p:blipFill>
        <p:spPr>
          <a:xfrm>
            <a:off x="706012" y="3163823"/>
            <a:ext cx="1687184" cy="147892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CBB8D-5F19-4119-BF3A-FE48A35ADA7D}"/>
              </a:ext>
            </a:extLst>
          </p:cNvPr>
          <p:cNvSpPr txBox="1"/>
          <p:nvPr/>
        </p:nvSpPr>
        <p:spPr>
          <a:xfrm flipH="1">
            <a:off x="3014804" y="1051472"/>
            <a:ext cx="43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Controller 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한지희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262A3-6A23-4AC5-8842-C5EEDB24838C}"/>
              </a:ext>
            </a:extLst>
          </p:cNvPr>
          <p:cNvSpPr txBox="1"/>
          <p:nvPr/>
        </p:nvSpPr>
        <p:spPr>
          <a:xfrm>
            <a:off x="4588778" y="2169884"/>
            <a:ext cx="416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라운드마다 베팅 여부와 베팅 금액 요청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 시 우승자에게 베팅 금액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F0E04-DB7A-4B42-9019-95D55030BDB9}"/>
              </a:ext>
            </a:extLst>
          </p:cNvPr>
          <p:cNvSpPr txBox="1"/>
          <p:nvPr/>
        </p:nvSpPr>
        <p:spPr>
          <a:xfrm>
            <a:off x="4588778" y="3641677"/>
            <a:ext cx="45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공유된 카드와 플레이어의 카드의 조합으로 족보 계산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게임이 종료되었을 때 순위 결정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97F74-9985-4099-AA44-F31E1070F184}"/>
              </a:ext>
            </a:extLst>
          </p:cNvPr>
          <p:cNvSpPr txBox="1"/>
          <p:nvPr/>
        </p:nvSpPr>
        <p:spPr>
          <a:xfrm>
            <a:off x="4588777" y="5220433"/>
            <a:ext cx="416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배팅 여부에 따라 남은 플레이어 수를 확인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중단 여부를 결정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8B5BC2-6FF0-4413-9C8B-BCE3A336BD73}"/>
              </a:ext>
            </a:extLst>
          </p:cNvPr>
          <p:cNvSpPr/>
          <p:nvPr/>
        </p:nvSpPr>
        <p:spPr>
          <a:xfrm>
            <a:off x="84404" y="1066720"/>
            <a:ext cx="2930400" cy="5688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구체적인 구현방향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DFC4D30-71DC-4C51-A44B-5A4F0100E97F}"/>
              </a:ext>
            </a:extLst>
          </p:cNvPr>
          <p:cNvSpPr/>
          <p:nvPr/>
        </p:nvSpPr>
        <p:spPr>
          <a:xfrm>
            <a:off x="3098632" y="1803867"/>
            <a:ext cx="1255254" cy="1255254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00B0F0"/>
                </a:solidFill>
                <a:latin typeface="+mn-ea"/>
              </a:rPr>
              <a:t>베팅</a:t>
            </a:r>
            <a:endParaRPr lang="ko-KR" altLang="en-US" b="1" dirty="0">
              <a:solidFill>
                <a:srgbClr val="00B0F0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50478C-1FF7-48CE-8E80-DC978C54A2AA}"/>
              </a:ext>
            </a:extLst>
          </p:cNvPr>
          <p:cNvGrpSpPr/>
          <p:nvPr/>
        </p:nvGrpSpPr>
        <p:grpSpPr>
          <a:xfrm>
            <a:off x="3098632" y="3329142"/>
            <a:ext cx="1255254" cy="1255254"/>
            <a:chOff x="2490430" y="3885272"/>
            <a:chExt cx="1255254" cy="125525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E1B1273-69FE-4C8C-96A0-73D8C001037B}"/>
                </a:ext>
              </a:extLst>
            </p:cNvPr>
            <p:cNvSpPr/>
            <p:nvPr/>
          </p:nvSpPr>
          <p:spPr>
            <a:xfrm>
              <a:off x="2490430" y="3885272"/>
              <a:ext cx="1255254" cy="125525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00B0F0"/>
                </a:solidFill>
                <a:latin typeface="+mn-ea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5CFCEB6-7F97-41EF-B18E-B970AA9E51F9}"/>
                </a:ext>
              </a:extLst>
            </p:cNvPr>
            <p:cNvSpPr/>
            <p:nvPr/>
          </p:nvSpPr>
          <p:spPr>
            <a:xfrm>
              <a:off x="2596812" y="422403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B0F0"/>
                  </a:solidFill>
                  <a:latin typeface="+mn-ea"/>
                </a:rPr>
                <a:t>사용자 </a:t>
              </a:r>
              <a:endParaRPr lang="en-US" altLang="ko-KR" b="1" dirty="0">
                <a:solidFill>
                  <a:srgbClr val="00B0F0"/>
                </a:solidFill>
                <a:latin typeface="+mn-ea"/>
              </a:endParaRPr>
            </a:p>
            <a:p>
              <a:pPr algn="ctr"/>
              <a:r>
                <a:rPr lang="ko-KR" altLang="en-US" b="1" dirty="0">
                  <a:solidFill>
                    <a:srgbClr val="00B0F0"/>
                  </a:solidFill>
                  <a:latin typeface="+mn-ea"/>
                </a:rPr>
                <a:t>순위선정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6B8339-C19D-4EDE-BD8D-DA2766B8C3AC}"/>
              </a:ext>
            </a:extLst>
          </p:cNvPr>
          <p:cNvGrpSpPr/>
          <p:nvPr/>
        </p:nvGrpSpPr>
        <p:grpSpPr>
          <a:xfrm>
            <a:off x="3098632" y="4854417"/>
            <a:ext cx="1255254" cy="1255254"/>
            <a:chOff x="1249909" y="4536026"/>
            <a:chExt cx="1255254" cy="125525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FCF420-64E8-4208-986C-D968C8F4FE2E}"/>
                </a:ext>
              </a:extLst>
            </p:cNvPr>
            <p:cNvSpPr/>
            <p:nvPr/>
          </p:nvSpPr>
          <p:spPr>
            <a:xfrm>
              <a:off x="1249909" y="4536026"/>
              <a:ext cx="1255254" cy="125525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00B0F0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8C2969-1E03-4A58-8C08-31F96DADF3B9}"/>
                </a:ext>
              </a:extLst>
            </p:cNvPr>
            <p:cNvSpPr/>
            <p:nvPr/>
          </p:nvSpPr>
          <p:spPr>
            <a:xfrm>
              <a:off x="1315415" y="4840487"/>
              <a:ext cx="11897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B0F0"/>
                  </a:solidFill>
                  <a:latin typeface="+mn-ea"/>
                </a:rPr>
                <a:t>플레이어 </a:t>
              </a:r>
              <a:endParaRPr lang="en-US" altLang="ko-KR" b="1" dirty="0">
                <a:solidFill>
                  <a:srgbClr val="00B0F0"/>
                </a:solidFill>
                <a:latin typeface="+mn-ea"/>
              </a:endParaRPr>
            </a:p>
            <a:p>
              <a:pPr algn="ctr"/>
              <a:r>
                <a:rPr lang="ko-KR" altLang="en-US" b="1" dirty="0">
                  <a:solidFill>
                    <a:srgbClr val="00B0F0"/>
                  </a:solidFill>
                  <a:latin typeface="+mn-ea"/>
                </a:rPr>
                <a:t>수 파악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461F892-4DCD-40B2-B21C-D9C846A1EC38}"/>
              </a:ext>
            </a:extLst>
          </p:cNvPr>
          <p:cNvCxnSpPr/>
          <p:nvPr/>
        </p:nvCxnSpPr>
        <p:spPr>
          <a:xfrm>
            <a:off x="2667699" y="2530725"/>
            <a:ext cx="0" cy="2920682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2D7B630-2576-4F28-B4C0-1697D6AE5C1C}"/>
              </a:ext>
            </a:extLst>
          </p:cNvPr>
          <p:cNvSpPr/>
          <p:nvPr/>
        </p:nvSpPr>
        <p:spPr>
          <a:xfrm>
            <a:off x="3301060" y="6636163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6F31CA1-487A-41AE-AFCD-7A7908B25071}"/>
              </a:ext>
            </a:extLst>
          </p:cNvPr>
          <p:cNvSpPr/>
          <p:nvPr/>
        </p:nvSpPr>
        <p:spPr>
          <a:xfrm>
            <a:off x="4218773" y="6635867"/>
            <a:ext cx="160088" cy="160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2776041-6171-4DE7-82B1-F3FBE73DBB76}"/>
              </a:ext>
            </a:extLst>
          </p:cNvPr>
          <p:cNvSpPr/>
          <p:nvPr/>
        </p:nvSpPr>
        <p:spPr>
          <a:xfrm>
            <a:off x="5136486" y="6639316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1C63A5-997A-470A-9C7F-C39560AA9DB8}"/>
              </a:ext>
            </a:extLst>
          </p:cNvPr>
          <p:cNvSpPr/>
          <p:nvPr/>
        </p:nvSpPr>
        <p:spPr>
          <a:xfrm>
            <a:off x="6010022" y="6641627"/>
            <a:ext cx="160088" cy="160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B5D6AD8-C7B4-431F-8DD7-50554513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4"/>
          <a:stretch/>
        </p:blipFill>
        <p:spPr>
          <a:xfrm>
            <a:off x="8084392" y="226503"/>
            <a:ext cx="665324" cy="583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519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>
          <a:solidFill>
            <a:srgbClr val="0070C0"/>
          </a:solidFill>
        </a:ln>
        <a:effectLst/>
        <a:scene3d>
          <a:camera prst="perspectiveHeroicExtremeRightFacing"/>
          <a:lightRig rig="threePt" dir="t"/>
        </a:scene3d>
      </a:spPr>
      <a:bodyPr rtlCol="0" anchor="ctr"/>
      <a:lstStyle>
        <a:defPPr algn="ctr">
          <a:defRPr sz="2800" b="1" dirty="0"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369</Words>
  <Application>Microsoft Office PowerPoint</Application>
  <PresentationFormat>화면 슬라이드 쇼(4:3)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with C++ [십일조]</dc:title>
  <dc:creator>MUN GITAE</dc:creator>
  <cp:lastModifiedBy>MUN GITAE</cp:lastModifiedBy>
  <cp:revision>58</cp:revision>
  <dcterms:created xsi:type="dcterms:W3CDTF">2019-05-22T14:48:06Z</dcterms:created>
  <dcterms:modified xsi:type="dcterms:W3CDTF">2019-06-03T05:23:22Z</dcterms:modified>
</cp:coreProperties>
</file>