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5" r:id="rId6"/>
    <p:sldId id="276" r:id="rId7"/>
    <p:sldId id="270" r:id="rId8"/>
    <p:sldId id="282" r:id="rId9"/>
    <p:sldId id="281" r:id="rId10"/>
    <p:sldId id="271" r:id="rId11"/>
    <p:sldId id="278" r:id="rId12"/>
    <p:sldId id="279" r:id="rId13"/>
    <p:sldId id="272" r:id="rId14"/>
    <p:sldId id="277" r:id="rId15"/>
    <p:sldId id="273" r:id="rId16"/>
    <p:sldId id="280" r:id="rId17"/>
    <p:sldId id="274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C8A5B-CCDB-46B1-8B5F-673B31E2B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136526"/>
            <a:ext cx="3271058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7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510F9-0CC1-4213-BCE0-B22AE550FC99}"/>
              </a:ext>
            </a:extLst>
          </p:cNvPr>
          <p:cNvSpPr/>
          <p:nvPr userDrawn="1"/>
        </p:nvSpPr>
        <p:spPr>
          <a:xfrm>
            <a:off x="1" y="662730"/>
            <a:ext cx="245378" cy="61978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F530AEC6-9E6A-4E55-98E2-4F32DD608851}"/>
              </a:ext>
            </a:extLst>
          </p:cNvPr>
          <p:cNvSpPr/>
          <p:nvPr userDrawn="1"/>
        </p:nvSpPr>
        <p:spPr>
          <a:xfrm rot="10800000">
            <a:off x="125312" y="662730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5B51F50-DD13-47EE-817E-5B7652D9C69A}"/>
              </a:ext>
            </a:extLst>
          </p:cNvPr>
          <p:cNvSpPr/>
          <p:nvPr userDrawn="1"/>
        </p:nvSpPr>
        <p:spPr>
          <a:xfrm rot="10800000" flipH="1">
            <a:off x="0" y="662730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103DD-2CC1-4606-9783-CFD94FA609EC}"/>
              </a:ext>
            </a:extLst>
          </p:cNvPr>
          <p:cNvSpPr/>
          <p:nvPr userDrawn="1"/>
        </p:nvSpPr>
        <p:spPr>
          <a:xfrm>
            <a:off x="0" y="6579705"/>
            <a:ext cx="9144000" cy="2782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4F54197-8727-4C76-8723-0F928C9B5617}"/>
              </a:ext>
            </a:extLst>
          </p:cNvPr>
          <p:cNvSpPr/>
          <p:nvPr userDrawn="1"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C46F5B-21E8-43E0-82F4-0F4A727BD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641"/>
            <a:ext cx="1432684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BF13-950A-4703-9E0A-168B2CB061F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E7E7AC-AF81-47D5-A6C5-75CF245F4132}"/>
              </a:ext>
            </a:extLst>
          </p:cNvPr>
          <p:cNvSpPr/>
          <p:nvPr/>
        </p:nvSpPr>
        <p:spPr>
          <a:xfrm>
            <a:off x="0" y="660138"/>
            <a:ext cx="9144000" cy="5141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1303091" y="1772966"/>
            <a:ext cx="1058411" cy="1058411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7127065" y="3131764"/>
            <a:ext cx="731463" cy="731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24E3C-CB99-4592-8F84-EC997F6C5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7" y="6025878"/>
            <a:ext cx="6619064" cy="3439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7F456-D255-4175-BB97-467E6A5160CB}"/>
              </a:ext>
            </a:extLst>
          </p:cNvPr>
          <p:cNvSpPr/>
          <p:nvPr/>
        </p:nvSpPr>
        <p:spPr>
          <a:xfrm>
            <a:off x="250573" y="660137"/>
            <a:ext cx="323147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8DC7E23F-AEEC-473B-8A34-7DB7BA2ACA2A}"/>
              </a:ext>
            </a:extLst>
          </p:cNvPr>
          <p:cNvSpPr/>
          <p:nvPr/>
        </p:nvSpPr>
        <p:spPr>
          <a:xfrm rot="10800000">
            <a:off x="425102" y="660136"/>
            <a:ext cx="148616" cy="14861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70B0FEC-7AEF-4E0E-84EB-B26FE6E1B5A0}"/>
              </a:ext>
            </a:extLst>
          </p:cNvPr>
          <p:cNvSpPr/>
          <p:nvPr/>
        </p:nvSpPr>
        <p:spPr>
          <a:xfrm>
            <a:off x="250573" y="5652541"/>
            <a:ext cx="148616" cy="14861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22380D-EE22-4A4F-825C-E7CD5C5A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314"/>
            <a:ext cx="9144000" cy="256032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D9CB062-E7FD-4965-B57B-18284576ED3F}"/>
              </a:ext>
            </a:extLst>
          </p:cNvPr>
          <p:cNvSpPr/>
          <p:nvPr/>
        </p:nvSpPr>
        <p:spPr>
          <a:xfrm>
            <a:off x="7600426" y="4168051"/>
            <a:ext cx="1757438" cy="1676246"/>
          </a:xfrm>
          <a:custGeom>
            <a:avLst/>
            <a:gdLst>
              <a:gd name="connsiteX0" fmla="*/ 3061982 w 3330430"/>
              <a:gd name="connsiteY0" fmla="*/ 5306 h 3444793"/>
              <a:gd name="connsiteX1" fmla="*/ 3020037 w 3330430"/>
              <a:gd name="connsiteY1" fmla="*/ 30473 h 3444793"/>
              <a:gd name="connsiteX2" fmla="*/ 2994870 w 3330430"/>
              <a:gd name="connsiteY2" fmla="*/ 55640 h 3444793"/>
              <a:gd name="connsiteX3" fmla="*/ 2969703 w 3330430"/>
              <a:gd name="connsiteY3" fmla="*/ 72418 h 3444793"/>
              <a:gd name="connsiteX4" fmla="*/ 2952925 w 3330430"/>
              <a:gd name="connsiteY4" fmla="*/ 97585 h 3444793"/>
              <a:gd name="connsiteX5" fmla="*/ 2927758 w 3330430"/>
              <a:gd name="connsiteY5" fmla="*/ 147919 h 3444793"/>
              <a:gd name="connsiteX6" fmla="*/ 2919369 w 3330430"/>
              <a:gd name="connsiteY6" fmla="*/ 189864 h 3444793"/>
              <a:gd name="connsiteX7" fmla="*/ 2869035 w 3330430"/>
              <a:gd name="connsiteY7" fmla="*/ 223420 h 3444793"/>
              <a:gd name="connsiteX8" fmla="*/ 2818701 w 3330430"/>
              <a:gd name="connsiteY8" fmla="*/ 298921 h 3444793"/>
              <a:gd name="connsiteX9" fmla="*/ 2801923 w 3330430"/>
              <a:gd name="connsiteY9" fmla="*/ 324088 h 3444793"/>
              <a:gd name="connsiteX10" fmla="*/ 2776756 w 3330430"/>
              <a:gd name="connsiteY10" fmla="*/ 340866 h 3444793"/>
              <a:gd name="connsiteX11" fmla="*/ 2768367 w 3330430"/>
              <a:gd name="connsiteY11" fmla="*/ 366033 h 3444793"/>
              <a:gd name="connsiteX12" fmla="*/ 2709644 w 3330430"/>
              <a:gd name="connsiteY12" fmla="*/ 424756 h 3444793"/>
              <a:gd name="connsiteX13" fmla="*/ 2692866 w 3330430"/>
              <a:gd name="connsiteY13" fmla="*/ 458312 h 3444793"/>
              <a:gd name="connsiteX14" fmla="*/ 2684477 w 3330430"/>
              <a:gd name="connsiteY14" fmla="*/ 483479 h 3444793"/>
              <a:gd name="connsiteX15" fmla="*/ 2659310 w 3330430"/>
              <a:gd name="connsiteY15" fmla="*/ 517035 h 3444793"/>
              <a:gd name="connsiteX16" fmla="*/ 2634143 w 3330430"/>
              <a:gd name="connsiteY16" fmla="*/ 575758 h 3444793"/>
              <a:gd name="connsiteX17" fmla="*/ 2608977 w 3330430"/>
              <a:gd name="connsiteY17" fmla="*/ 592536 h 3444793"/>
              <a:gd name="connsiteX18" fmla="*/ 2575421 w 3330430"/>
              <a:gd name="connsiteY18" fmla="*/ 617703 h 3444793"/>
              <a:gd name="connsiteX19" fmla="*/ 2550254 w 3330430"/>
              <a:gd name="connsiteY19" fmla="*/ 626092 h 3444793"/>
              <a:gd name="connsiteX20" fmla="*/ 2525087 w 3330430"/>
              <a:gd name="connsiteY20" fmla="*/ 642870 h 3444793"/>
              <a:gd name="connsiteX21" fmla="*/ 2499920 w 3330430"/>
              <a:gd name="connsiteY21" fmla="*/ 651259 h 3444793"/>
              <a:gd name="connsiteX22" fmla="*/ 2449586 w 3330430"/>
              <a:gd name="connsiteY22" fmla="*/ 693204 h 3444793"/>
              <a:gd name="connsiteX23" fmla="*/ 2424419 w 3330430"/>
              <a:gd name="connsiteY23" fmla="*/ 701593 h 3444793"/>
              <a:gd name="connsiteX24" fmla="*/ 2399252 w 3330430"/>
              <a:gd name="connsiteY24" fmla="*/ 726760 h 3444793"/>
              <a:gd name="connsiteX25" fmla="*/ 2382474 w 3330430"/>
              <a:gd name="connsiteY25" fmla="*/ 751927 h 3444793"/>
              <a:gd name="connsiteX26" fmla="*/ 2348918 w 3330430"/>
              <a:gd name="connsiteY26" fmla="*/ 777093 h 3444793"/>
              <a:gd name="connsiteX27" fmla="*/ 2332140 w 3330430"/>
              <a:gd name="connsiteY27" fmla="*/ 802260 h 3444793"/>
              <a:gd name="connsiteX28" fmla="*/ 2306973 w 3330430"/>
              <a:gd name="connsiteY28" fmla="*/ 852594 h 3444793"/>
              <a:gd name="connsiteX29" fmla="*/ 2223083 w 3330430"/>
              <a:gd name="connsiteY29" fmla="*/ 902928 h 3444793"/>
              <a:gd name="connsiteX30" fmla="*/ 2197916 w 3330430"/>
              <a:gd name="connsiteY30" fmla="*/ 919706 h 3444793"/>
              <a:gd name="connsiteX31" fmla="*/ 2114026 w 3330430"/>
              <a:gd name="connsiteY31" fmla="*/ 944873 h 3444793"/>
              <a:gd name="connsiteX32" fmla="*/ 2063692 w 3330430"/>
              <a:gd name="connsiteY32" fmla="*/ 978429 h 3444793"/>
              <a:gd name="connsiteX33" fmla="*/ 1988191 w 3330430"/>
              <a:gd name="connsiteY33" fmla="*/ 1045541 h 3444793"/>
              <a:gd name="connsiteX34" fmla="*/ 1912690 w 3330430"/>
              <a:gd name="connsiteY34" fmla="*/ 1079097 h 3444793"/>
              <a:gd name="connsiteX35" fmla="*/ 1870745 w 3330430"/>
              <a:gd name="connsiteY35" fmla="*/ 1121042 h 3444793"/>
              <a:gd name="connsiteX36" fmla="*/ 1820411 w 3330430"/>
              <a:gd name="connsiteY36" fmla="*/ 1162987 h 3444793"/>
              <a:gd name="connsiteX37" fmla="*/ 1795244 w 3330430"/>
              <a:gd name="connsiteY37" fmla="*/ 1171376 h 3444793"/>
              <a:gd name="connsiteX38" fmla="*/ 1744910 w 3330430"/>
              <a:gd name="connsiteY38" fmla="*/ 1196543 h 3444793"/>
              <a:gd name="connsiteX39" fmla="*/ 1728132 w 3330430"/>
              <a:gd name="connsiteY39" fmla="*/ 1221710 h 3444793"/>
              <a:gd name="connsiteX40" fmla="*/ 1702965 w 3330430"/>
              <a:gd name="connsiteY40" fmla="*/ 1230099 h 3444793"/>
              <a:gd name="connsiteX41" fmla="*/ 1644243 w 3330430"/>
              <a:gd name="connsiteY41" fmla="*/ 1246877 h 3444793"/>
              <a:gd name="connsiteX42" fmla="*/ 1619076 w 3330430"/>
              <a:gd name="connsiteY42" fmla="*/ 1263655 h 3444793"/>
              <a:gd name="connsiteX43" fmla="*/ 1543575 w 3330430"/>
              <a:gd name="connsiteY43" fmla="*/ 1288822 h 3444793"/>
              <a:gd name="connsiteX44" fmla="*/ 1518408 w 3330430"/>
              <a:gd name="connsiteY44" fmla="*/ 1297211 h 3444793"/>
              <a:gd name="connsiteX45" fmla="*/ 1493241 w 3330430"/>
              <a:gd name="connsiteY45" fmla="*/ 1305600 h 3444793"/>
              <a:gd name="connsiteX46" fmla="*/ 1442907 w 3330430"/>
              <a:gd name="connsiteY46" fmla="*/ 1339156 h 3444793"/>
              <a:gd name="connsiteX47" fmla="*/ 1417740 w 3330430"/>
              <a:gd name="connsiteY47" fmla="*/ 1347545 h 3444793"/>
              <a:gd name="connsiteX48" fmla="*/ 1367406 w 3330430"/>
              <a:gd name="connsiteY48" fmla="*/ 1381101 h 3444793"/>
              <a:gd name="connsiteX49" fmla="*/ 1317072 w 3330430"/>
              <a:gd name="connsiteY49" fmla="*/ 1423046 h 3444793"/>
              <a:gd name="connsiteX50" fmla="*/ 1283516 w 3330430"/>
              <a:gd name="connsiteY50" fmla="*/ 1473380 h 3444793"/>
              <a:gd name="connsiteX51" fmla="*/ 1266738 w 3330430"/>
              <a:gd name="connsiteY51" fmla="*/ 1498547 h 3444793"/>
              <a:gd name="connsiteX52" fmla="*/ 1258349 w 3330430"/>
              <a:gd name="connsiteY52" fmla="*/ 1523714 h 3444793"/>
              <a:gd name="connsiteX53" fmla="*/ 1241571 w 3330430"/>
              <a:gd name="connsiteY53" fmla="*/ 1548881 h 3444793"/>
              <a:gd name="connsiteX54" fmla="*/ 1224793 w 3330430"/>
              <a:gd name="connsiteY54" fmla="*/ 1599215 h 3444793"/>
              <a:gd name="connsiteX55" fmla="*/ 1208015 w 3330430"/>
              <a:gd name="connsiteY55" fmla="*/ 1624382 h 3444793"/>
              <a:gd name="connsiteX56" fmla="*/ 1191237 w 3330430"/>
              <a:gd name="connsiteY56" fmla="*/ 1674716 h 3444793"/>
              <a:gd name="connsiteX57" fmla="*/ 1166070 w 3330430"/>
              <a:gd name="connsiteY57" fmla="*/ 1699882 h 3444793"/>
              <a:gd name="connsiteX58" fmla="*/ 1149292 w 3330430"/>
              <a:gd name="connsiteY58" fmla="*/ 1725049 h 3444793"/>
              <a:gd name="connsiteX59" fmla="*/ 1098958 w 3330430"/>
              <a:gd name="connsiteY59" fmla="*/ 1775383 h 3444793"/>
              <a:gd name="connsiteX60" fmla="*/ 1073791 w 3330430"/>
              <a:gd name="connsiteY60" fmla="*/ 1808939 h 3444793"/>
              <a:gd name="connsiteX61" fmla="*/ 1057013 w 3330430"/>
              <a:gd name="connsiteY61" fmla="*/ 1834106 h 3444793"/>
              <a:gd name="connsiteX62" fmla="*/ 1006679 w 3330430"/>
              <a:gd name="connsiteY62" fmla="*/ 1884440 h 3444793"/>
              <a:gd name="connsiteX63" fmla="*/ 981512 w 3330430"/>
              <a:gd name="connsiteY63" fmla="*/ 1909607 h 3444793"/>
              <a:gd name="connsiteX64" fmla="*/ 939567 w 3330430"/>
              <a:gd name="connsiteY64" fmla="*/ 1968330 h 3444793"/>
              <a:gd name="connsiteX65" fmla="*/ 897622 w 3330430"/>
              <a:gd name="connsiteY65" fmla="*/ 2018664 h 3444793"/>
              <a:gd name="connsiteX66" fmla="*/ 889233 w 3330430"/>
              <a:gd name="connsiteY66" fmla="*/ 2060609 h 3444793"/>
              <a:gd name="connsiteX67" fmla="*/ 847288 w 3330430"/>
              <a:gd name="connsiteY67" fmla="*/ 2110943 h 3444793"/>
              <a:gd name="connsiteX68" fmla="*/ 805343 w 3330430"/>
              <a:gd name="connsiteY68" fmla="*/ 2169666 h 3444793"/>
              <a:gd name="connsiteX69" fmla="*/ 796954 w 3330430"/>
              <a:gd name="connsiteY69" fmla="*/ 2194833 h 3444793"/>
              <a:gd name="connsiteX70" fmla="*/ 780177 w 3330430"/>
              <a:gd name="connsiteY70" fmla="*/ 2253556 h 3444793"/>
              <a:gd name="connsiteX71" fmla="*/ 746621 w 3330430"/>
              <a:gd name="connsiteY71" fmla="*/ 2303890 h 3444793"/>
              <a:gd name="connsiteX72" fmla="*/ 721454 w 3330430"/>
              <a:gd name="connsiteY72" fmla="*/ 2362613 h 3444793"/>
              <a:gd name="connsiteX73" fmla="*/ 687898 w 3330430"/>
              <a:gd name="connsiteY73" fmla="*/ 2438114 h 3444793"/>
              <a:gd name="connsiteX74" fmla="*/ 679509 w 3330430"/>
              <a:gd name="connsiteY74" fmla="*/ 2471670 h 3444793"/>
              <a:gd name="connsiteX75" fmla="*/ 645953 w 3330430"/>
              <a:gd name="connsiteY75" fmla="*/ 2530393 h 3444793"/>
              <a:gd name="connsiteX76" fmla="*/ 620786 w 3330430"/>
              <a:gd name="connsiteY76" fmla="*/ 2555560 h 3444793"/>
              <a:gd name="connsiteX77" fmla="*/ 604008 w 3330430"/>
              <a:gd name="connsiteY77" fmla="*/ 2580727 h 3444793"/>
              <a:gd name="connsiteX78" fmla="*/ 595619 w 3330430"/>
              <a:gd name="connsiteY78" fmla="*/ 2605893 h 3444793"/>
              <a:gd name="connsiteX79" fmla="*/ 570452 w 3330430"/>
              <a:gd name="connsiteY79" fmla="*/ 2622671 h 3444793"/>
              <a:gd name="connsiteX80" fmla="*/ 528507 w 3330430"/>
              <a:gd name="connsiteY80" fmla="*/ 2673005 h 3444793"/>
              <a:gd name="connsiteX81" fmla="*/ 511729 w 3330430"/>
              <a:gd name="connsiteY81" fmla="*/ 2698172 h 3444793"/>
              <a:gd name="connsiteX82" fmla="*/ 444617 w 3330430"/>
              <a:gd name="connsiteY82" fmla="*/ 2731728 h 3444793"/>
              <a:gd name="connsiteX83" fmla="*/ 419450 w 3330430"/>
              <a:gd name="connsiteY83" fmla="*/ 2748506 h 3444793"/>
              <a:gd name="connsiteX84" fmla="*/ 385894 w 3330430"/>
              <a:gd name="connsiteY84" fmla="*/ 2798840 h 3444793"/>
              <a:gd name="connsiteX85" fmla="*/ 377505 w 3330430"/>
              <a:gd name="connsiteY85" fmla="*/ 2824007 h 3444793"/>
              <a:gd name="connsiteX86" fmla="*/ 360727 w 3330430"/>
              <a:gd name="connsiteY86" fmla="*/ 2849174 h 3444793"/>
              <a:gd name="connsiteX87" fmla="*/ 343949 w 3330430"/>
              <a:gd name="connsiteY87" fmla="*/ 2899508 h 3444793"/>
              <a:gd name="connsiteX88" fmla="*/ 335560 w 3330430"/>
              <a:gd name="connsiteY88" fmla="*/ 2924675 h 3444793"/>
              <a:gd name="connsiteX89" fmla="*/ 327171 w 3330430"/>
              <a:gd name="connsiteY89" fmla="*/ 2958231 h 3444793"/>
              <a:gd name="connsiteX90" fmla="*/ 318782 w 3330430"/>
              <a:gd name="connsiteY90" fmla="*/ 3016954 h 3444793"/>
              <a:gd name="connsiteX91" fmla="*/ 276837 w 3330430"/>
              <a:gd name="connsiteY91" fmla="*/ 3075677 h 3444793"/>
              <a:gd name="connsiteX92" fmla="*/ 260059 w 3330430"/>
              <a:gd name="connsiteY92" fmla="*/ 3100844 h 3444793"/>
              <a:gd name="connsiteX93" fmla="*/ 218114 w 3330430"/>
              <a:gd name="connsiteY93" fmla="*/ 3159567 h 3444793"/>
              <a:gd name="connsiteX94" fmla="*/ 226503 w 3330430"/>
              <a:gd name="connsiteY94" fmla="*/ 3184734 h 3444793"/>
              <a:gd name="connsiteX95" fmla="*/ 176169 w 3330430"/>
              <a:gd name="connsiteY95" fmla="*/ 3243457 h 3444793"/>
              <a:gd name="connsiteX96" fmla="*/ 151002 w 3330430"/>
              <a:gd name="connsiteY96" fmla="*/ 3251846 h 3444793"/>
              <a:gd name="connsiteX97" fmla="*/ 100668 w 3330430"/>
              <a:gd name="connsiteY97" fmla="*/ 3285402 h 3444793"/>
              <a:gd name="connsiteX98" fmla="*/ 75501 w 3330430"/>
              <a:gd name="connsiteY98" fmla="*/ 3310569 h 3444793"/>
              <a:gd name="connsiteX99" fmla="*/ 50334 w 3330430"/>
              <a:gd name="connsiteY99" fmla="*/ 3318958 h 3444793"/>
              <a:gd name="connsiteX100" fmla="*/ 0 w 3330430"/>
              <a:gd name="connsiteY100" fmla="*/ 3352514 h 3444793"/>
              <a:gd name="connsiteX101" fmla="*/ 16778 w 3330430"/>
              <a:gd name="connsiteY101" fmla="*/ 3377681 h 3444793"/>
              <a:gd name="connsiteX102" fmla="*/ 419450 w 3330430"/>
              <a:gd name="connsiteY102" fmla="*/ 3386070 h 3444793"/>
              <a:gd name="connsiteX103" fmla="*/ 528507 w 3330430"/>
              <a:gd name="connsiteY103" fmla="*/ 3394459 h 3444793"/>
              <a:gd name="connsiteX104" fmla="*/ 771788 w 3330430"/>
              <a:gd name="connsiteY104" fmla="*/ 3402848 h 3444793"/>
              <a:gd name="connsiteX105" fmla="*/ 1459685 w 3330430"/>
              <a:gd name="connsiteY105" fmla="*/ 3394459 h 3444793"/>
              <a:gd name="connsiteX106" fmla="*/ 1510019 w 3330430"/>
              <a:gd name="connsiteY106" fmla="*/ 3411237 h 3444793"/>
              <a:gd name="connsiteX107" fmla="*/ 1568742 w 3330430"/>
              <a:gd name="connsiteY107" fmla="*/ 3419626 h 3444793"/>
              <a:gd name="connsiteX108" fmla="*/ 1795244 w 3330430"/>
              <a:gd name="connsiteY108" fmla="*/ 3444793 h 3444793"/>
              <a:gd name="connsiteX109" fmla="*/ 2130804 w 3330430"/>
              <a:gd name="connsiteY109" fmla="*/ 3428015 h 3444793"/>
              <a:gd name="connsiteX110" fmla="*/ 2181138 w 3330430"/>
              <a:gd name="connsiteY110" fmla="*/ 3411237 h 3444793"/>
              <a:gd name="connsiteX111" fmla="*/ 2223083 w 3330430"/>
              <a:gd name="connsiteY111" fmla="*/ 3394459 h 3444793"/>
              <a:gd name="connsiteX112" fmla="*/ 2348918 w 3330430"/>
              <a:gd name="connsiteY112" fmla="*/ 3386070 h 3444793"/>
              <a:gd name="connsiteX113" fmla="*/ 2533476 w 3330430"/>
              <a:gd name="connsiteY113" fmla="*/ 3394459 h 3444793"/>
              <a:gd name="connsiteX114" fmla="*/ 2583810 w 3330430"/>
              <a:gd name="connsiteY114" fmla="*/ 3402848 h 3444793"/>
              <a:gd name="connsiteX115" fmla="*/ 2793534 w 3330430"/>
              <a:gd name="connsiteY115" fmla="*/ 3419626 h 3444793"/>
              <a:gd name="connsiteX116" fmla="*/ 2818701 w 3330430"/>
              <a:gd name="connsiteY116" fmla="*/ 3428015 h 3444793"/>
              <a:gd name="connsiteX117" fmla="*/ 3204595 w 3330430"/>
              <a:gd name="connsiteY117" fmla="*/ 3411237 h 3444793"/>
              <a:gd name="connsiteX118" fmla="*/ 3229762 w 3330430"/>
              <a:gd name="connsiteY118" fmla="*/ 3394459 h 3444793"/>
              <a:gd name="connsiteX119" fmla="*/ 3254929 w 3330430"/>
              <a:gd name="connsiteY119" fmla="*/ 3268624 h 3444793"/>
              <a:gd name="connsiteX120" fmla="*/ 3263318 w 3330430"/>
              <a:gd name="connsiteY120" fmla="*/ 3235068 h 3444793"/>
              <a:gd name="connsiteX121" fmla="*/ 3271707 w 3330430"/>
              <a:gd name="connsiteY121" fmla="*/ 3193123 h 3444793"/>
              <a:gd name="connsiteX122" fmla="*/ 3288485 w 3330430"/>
              <a:gd name="connsiteY122" fmla="*/ 3159567 h 3444793"/>
              <a:gd name="connsiteX123" fmla="*/ 3296874 w 3330430"/>
              <a:gd name="connsiteY123" fmla="*/ 3084066 h 3444793"/>
              <a:gd name="connsiteX124" fmla="*/ 3305263 w 3330430"/>
              <a:gd name="connsiteY124" fmla="*/ 3042121 h 3444793"/>
              <a:gd name="connsiteX125" fmla="*/ 3313652 w 3330430"/>
              <a:gd name="connsiteY125" fmla="*/ 2949842 h 3444793"/>
              <a:gd name="connsiteX126" fmla="*/ 3322041 w 3330430"/>
              <a:gd name="connsiteY126" fmla="*/ 2899508 h 3444793"/>
              <a:gd name="connsiteX127" fmla="*/ 3330430 w 3330430"/>
              <a:gd name="connsiteY127" fmla="*/ 2840785 h 3444793"/>
              <a:gd name="connsiteX128" fmla="*/ 3322041 w 3330430"/>
              <a:gd name="connsiteY128" fmla="*/ 1607604 h 3444793"/>
              <a:gd name="connsiteX129" fmla="*/ 3296874 w 3330430"/>
              <a:gd name="connsiteY129" fmla="*/ 1540492 h 3444793"/>
              <a:gd name="connsiteX130" fmla="*/ 3271707 w 3330430"/>
              <a:gd name="connsiteY130" fmla="*/ 1448213 h 3444793"/>
              <a:gd name="connsiteX131" fmla="*/ 3238151 w 3330430"/>
              <a:gd name="connsiteY131" fmla="*/ 1339156 h 3444793"/>
              <a:gd name="connsiteX132" fmla="*/ 3204595 w 3330430"/>
              <a:gd name="connsiteY132" fmla="*/ 1196543 h 3444793"/>
              <a:gd name="connsiteX133" fmla="*/ 3187817 w 3330430"/>
              <a:gd name="connsiteY133" fmla="*/ 1154598 h 3444793"/>
              <a:gd name="connsiteX134" fmla="*/ 3179428 w 3330430"/>
              <a:gd name="connsiteY134" fmla="*/ 1129431 h 3444793"/>
              <a:gd name="connsiteX135" fmla="*/ 3154261 w 3330430"/>
              <a:gd name="connsiteY135" fmla="*/ 970040 h 3444793"/>
              <a:gd name="connsiteX136" fmla="*/ 3137483 w 3330430"/>
              <a:gd name="connsiteY136" fmla="*/ 886150 h 3444793"/>
              <a:gd name="connsiteX137" fmla="*/ 3129094 w 3330430"/>
              <a:gd name="connsiteY137" fmla="*/ 366033 h 3444793"/>
              <a:gd name="connsiteX138" fmla="*/ 3120705 w 3330430"/>
              <a:gd name="connsiteY138" fmla="*/ 324088 h 3444793"/>
              <a:gd name="connsiteX139" fmla="*/ 3112316 w 3330430"/>
              <a:gd name="connsiteY139" fmla="*/ 273754 h 3444793"/>
              <a:gd name="connsiteX140" fmla="*/ 3095538 w 3330430"/>
              <a:gd name="connsiteY140" fmla="*/ 223420 h 3444793"/>
              <a:gd name="connsiteX141" fmla="*/ 3087149 w 3330430"/>
              <a:gd name="connsiteY141" fmla="*/ 189864 h 3444793"/>
              <a:gd name="connsiteX142" fmla="*/ 3070371 w 3330430"/>
              <a:gd name="connsiteY142" fmla="*/ 139530 h 3444793"/>
              <a:gd name="connsiteX143" fmla="*/ 3061982 w 3330430"/>
              <a:gd name="connsiteY143" fmla="*/ 5306 h 344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30430" h="3444793">
                <a:moveTo>
                  <a:pt x="3061982" y="5306"/>
                </a:moveTo>
                <a:cubicBezTo>
                  <a:pt x="3053593" y="-12870"/>
                  <a:pt x="3033081" y="20690"/>
                  <a:pt x="3020037" y="30473"/>
                </a:cubicBezTo>
                <a:cubicBezTo>
                  <a:pt x="3010546" y="37591"/>
                  <a:pt x="3003984" y="48045"/>
                  <a:pt x="2994870" y="55640"/>
                </a:cubicBezTo>
                <a:cubicBezTo>
                  <a:pt x="2987125" y="62095"/>
                  <a:pt x="2978092" y="66825"/>
                  <a:pt x="2969703" y="72418"/>
                </a:cubicBezTo>
                <a:cubicBezTo>
                  <a:pt x="2964110" y="80807"/>
                  <a:pt x="2957434" y="88567"/>
                  <a:pt x="2952925" y="97585"/>
                </a:cubicBezTo>
                <a:cubicBezTo>
                  <a:pt x="2918193" y="167049"/>
                  <a:pt x="2975841" y="75794"/>
                  <a:pt x="2927758" y="147919"/>
                </a:cubicBezTo>
                <a:cubicBezTo>
                  <a:pt x="2924962" y="161901"/>
                  <a:pt x="2928123" y="178609"/>
                  <a:pt x="2919369" y="189864"/>
                </a:cubicBezTo>
                <a:cubicBezTo>
                  <a:pt x="2906989" y="205781"/>
                  <a:pt x="2869035" y="223420"/>
                  <a:pt x="2869035" y="223420"/>
                </a:cubicBezTo>
                <a:lnTo>
                  <a:pt x="2818701" y="298921"/>
                </a:lnTo>
                <a:cubicBezTo>
                  <a:pt x="2813108" y="307310"/>
                  <a:pt x="2810312" y="318495"/>
                  <a:pt x="2801923" y="324088"/>
                </a:cubicBezTo>
                <a:lnTo>
                  <a:pt x="2776756" y="340866"/>
                </a:lnTo>
                <a:cubicBezTo>
                  <a:pt x="2773960" y="349255"/>
                  <a:pt x="2773891" y="359128"/>
                  <a:pt x="2768367" y="366033"/>
                </a:cubicBezTo>
                <a:cubicBezTo>
                  <a:pt x="2751074" y="387649"/>
                  <a:pt x="2722024" y="399996"/>
                  <a:pt x="2709644" y="424756"/>
                </a:cubicBezTo>
                <a:cubicBezTo>
                  <a:pt x="2704051" y="435941"/>
                  <a:pt x="2697792" y="446818"/>
                  <a:pt x="2692866" y="458312"/>
                </a:cubicBezTo>
                <a:cubicBezTo>
                  <a:pt x="2689383" y="466440"/>
                  <a:pt x="2688864" y="475801"/>
                  <a:pt x="2684477" y="483479"/>
                </a:cubicBezTo>
                <a:cubicBezTo>
                  <a:pt x="2677540" y="495618"/>
                  <a:pt x="2667699" y="505850"/>
                  <a:pt x="2659310" y="517035"/>
                </a:cubicBezTo>
                <a:cubicBezTo>
                  <a:pt x="2653482" y="534519"/>
                  <a:pt x="2645661" y="561936"/>
                  <a:pt x="2634143" y="575758"/>
                </a:cubicBezTo>
                <a:cubicBezTo>
                  <a:pt x="2627689" y="583503"/>
                  <a:pt x="2617181" y="586676"/>
                  <a:pt x="2608977" y="592536"/>
                </a:cubicBezTo>
                <a:cubicBezTo>
                  <a:pt x="2597600" y="600663"/>
                  <a:pt x="2587560" y="610766"/>
                  <a:pt x="2575421" y="617703"/>
                </a:cubicBezTo>
                <a:cubicBezTo>
                  <a:pt x="2567743" y="622090"/>
                  <a:pt x="2558163" y="622137"/>
                  <a:pt x="2550254" y="626092"/>
                </a:cubicBezTo>
                <a:cubicBezTo>
                  <a:pt x="2541236" y="630601"/>
                  <a:pt x="2534105" y="638361"/>
                  <a:pt x="2525087" y="642870"/>
                </a:cubicBezTo>
                <a:cubicBezTo>
                  <a:pt x="2517178" y="646825"/>
                  <a:pt x="2507829" y="647304"/>
                  <a:pt x="2499920" y="651259"/>
                </a:cubicBezTo>
                <a:cubicBezTo>
                  <a:pt x="2445027" y="678706"/>
                  <a:pt x="2505245" y="656098"/>
                  <a:pt x="2449586" y="693204"/>
                </a:cubicBezTo>
                <a:cubicBezTo>
                  <a:pt x="2442228" y="698109"/>
                  <a:pt x="2432808" y="698797"/>
                  <a:pt x="2424419" y="701593"/>
                </a:cubicBezTo>
                <a:cubicBezTo>
                  <a:pt x="2416030" y="709982"/>
                  <a:pt x="2406847" y="717646"/>
                  <a:pt x="2399252" y="726760"/>
                </a:cubicBezTo>
                <a:cubicBezTo>
                  <a:pt x="2392797" y="734505"/>
                  <a:pt x="2389603" y="744798"/>
                  <a:pt x="2382474" y="751927"/>
                </a:cubicBezTo>
                <a:cubicBezTo>
                  <a:pt x="2372588" y="761813"/>
                  <a:pt x="2360103" y="768704"/>
                  <a:pt x="2348918" y="777093"/>
                </a:cubicBezTo>
                <a:cubicBezTo>
                  <a:pt x="2343325" y="785482"/>
                  <a:pt x="2336649" y="793242"/>
                  <a:pt x="2332140" y="802260"/>
                </a:cubicBezTo>
                <a:cubicBezTo>
                  <a:pt x="2320837" y="824866"/>
                  <a:pt x="2328343" y="833895"/>
                  <a:pt x="2306973" y="852594"/>
                </a:cubicBezTo>
                <a:cubicBezTo>
                  <a:pt x="2268344" y="886395"/>
                  <a:pt x="2260963" y="881282"/>
                  <a:pt x="2223083" y="902928"/>
                </a:cubicBezTo>
                <a:cubicBezTo>
                  <a:pt x="2214329" y="907930"/>
                  <a:pt x="2207183" y="915734"/>
                  <a:pt x="2197916" y="919706"/>
                </a:cubicBezTo>
                <a:cubicBezTo>
                  <a:pt x="2165090" y="933774"/>
                  <a:pt x="2147860" y="922317"/>
                  <a:pt x="2114026" y="944873"/>
                </a:cubicBezTo>
                <a:cubicBezTo>
                  <a:pt x="2097248" y="956058"/>
                  <a:pt x="2077951" y="964170"/>
                  <a:pt x="2063692" y="978429"/>
                </a:cubicBezTo>
                <a:cubicBezTo>
                  <a:pt x="2048505" y="993616"/>
                  <a:pt x="2015137" y="1033565"/>
                  <a:pt x="1988191" y="1045541"/>
                </a:cubicBezTo>
                <a:cubicBezTo>
                  <a:pt x="1898343" y="1085474"/>
                  <a:pt x="1969646" y="1041126"/>
                  <a:pt x="1912690" y="1079097"/>
                </a:cubicBezTo>
                <a:cubicBezTo>
                  <a:pt x="1881930" y="1125236"/>
                  <a:pt x="1912690" y="1086088"/>
                  <a:pt x="1870745" y="1121042"/>
                </a:cubicBezTo>
                <a:cubicBezTo>
                  <a:pt x="1842915" y="1144233"/>
                  <a:pt x="1851653" y="1147366"/>
                  <a:pt x="1820411" y="1162987"/>
                </a:cubicBezTo>
                <a:cubicBezTo>
                  <a:pt x="1812502" y="1166942"/>
                  <a:pt x="1803153" y="1167421"/>
                  <a:pt x="1795244" y="1171376"/>
                </a:cubicBezTo>
                <a:cubicBezTo>
                  <a:pt x="1730195" y="1203901"/>
                  <a:pt x="1808168" y="1175457"/>
                  <a:pt x="1744910" y="1196543"/>
                </a:cubicBezTo>
                <a:cubicBezTo>
                  <a:pt x="1739317" y="1204932"/>
                  <a:pt x="1736005" y="1215412"/>
                  <a:pt x="1728132" y="1221710"/>
                </a:cubicBezTo>
                <a:cubicBezTo>
                  <a:pt x="1721227" y="1227234"/>
                  <a:pt x="1711468" y="1227670"/>
                  <a:pt x="1702965" y="1230099"/>
                </a:cubicBezTo>
                <a:cubicBezTo>
                  <a:pt x="1690423" y="1233683"/>
                  <a:pt x="1657651" y="1240173"/>
                  <a:pt x="1644243" y="1246877"/>
                </a:cubicBezTo>
                <a:cubicBezTo>
                  <a:pt x="1635225" y="1251386"/>
                  <a:pt x="1628289" y="1259560"/>
                  <a:pt x="1619076" y="1263655"/>
                </a:cubicBezTo>
                <a:lnTo>
                  <a:pt x="1543575" y="1288822"/>
                </a:lnTo>
                <a:lnTo>
                  <a:pt x="1518408" y="1297211"/>
                </a:lnTo>
                <a:cubicBezTo>
                  <a:pt x="1510019" y="1300007"/>
                  <a:pt x="1500599" y="1300695"/>
                  <a:pt x="1493241" y="1305600"/>
                </a:cubicBezTo>
                <a:cubicBezTo>
                  <a:pt x="1476463" y="1316785"/>
                  <a:pt x="1462037" y="1332779"/>
                  <a:pt x="1442907" y="1339156"/>
                </a:cubicBezTo>
                <a:cubicBezTo>
                  <a:pt x="1434518" y="1341952"/>
                  <a:pt x="1425470" y="1343251"/>
                  <a:pt x="1417740" y="1347545"/>
                </a:cubicBezTo>
                <a:cubicBezTo>
                  <a:pt x="1400113" y="1357338"/>
                  <a:pt x="1379505" y="1364969"/>
                  <a:pt x="1367406" y="1381101"/>
                </a:cubicBezTo>
                <a:cubicBezTo>
                  <a:pt x="1336933" y="1421731"/>
                  <a:pt x="1355503" y="1410236"/>
                  <a:pt x="1317072" y="1423046"/>
                </a:cubicBezTo>
                <a:lnTo>
                  <a:pt x="1283516" y="1473380"/>
                </a:lnTo>
                <a:cubicBezTo>
                  <a:pt x="1277923" y="1481769"/>
                  <a:pt x="1269926" y="1488982"/>
                  <a:pt x="1266738" y="1498547"/>
                </a:cubicBezTo>
                <a:cubicBezTo>
                  <a:pt x="1263942" y="1506936"/>
                  <a:pt x="1262304" y="1515805"/>
                  <a:pt x="1258349" y="1523714"/>
                </a:cubicBezTo>
                <a:cubicBezTo>
                  <a:pt x="1253840" y="1532732"/>
                  <a:pt x="1245666" y="1539668"/>
                  <a:pt x="1241571" y="1548881"/>
                </a:cubicBezTo>
                <a:cubicBezTo>
                  <a:pt x="1234388" y="1565042"/>
                  <a:pt x="1234603" y="1584500"/>
                  <a:pt x="1224793" y="1599215"/>
                </a:cubicBezTo>
                <a:cubicBezTo>
                  <a:pt x="1219200" y="1607604"/>
                  <a:pt x="1212110" y="1615169"/>
                  <a:pt x="1208015" y="1624382"/>
                </a:cubicBezTo>
                <a:cubicBezTo>
                  <a:pt x="1200832" y="1640543"/>
                  <a:pt x="1203743" y="1662211"/>
                  <a:pt x="1191237" y="1674716"/>
                </a:cubicBezTo>
                <a:cubicBezTo>
                  <a:pt x="1182848" y="1683105"/>
                  <a:pt x="1173665" y="1690768"/>
                  <a:pt x="1166070" y="1699882"/>
                </a:cubicBezTo>
                <a:cubicBezTo>
                  <a:pt x="1159615" y="1707627"/>
                  <a:pt x="1155990" y="1717513"/>
                  <a:pt x="1149292" y="1725049"/>
                </a:cubicBezTo>
                <a:cubicBezTo>
                  <a:pt x="1133528" y="1742783"/>
                  <a:pt x="1113195" y="1756401"/>
                  <a:pt x="1098958" y="1775383"/>
                </a:cubicBezTo>
                <a:cubicBezTo>
                  <a:pt x="1090569" y="1786568"/>
                  <a:pt x="1081918" y="1797562"/>
                  <a:pt x="1073791" y="1808939"/>
                </a:cubicBezTo>
                <a:cubicBezTo>
                  <a:pt x="1067931" y="1817143"/>
                  <a:pt x="1063711" y="1826570"/>
                  <a:pt x="1057013" y="1834106"/>
                </a:cubicBezTo>
                <a:cubicBezTo>
                  <a:pt x="1041249" y="1851840"/>
                  <a:pt x="1023457" y="1867662"/>
                  <a:pt x="1006679" y="1884440"/>
                </a:cubicBezTo>
                <a:cubicBezTo>
                  <a:pt x="998290" y="1892829"/>
                  <a:pt x="988093" y="1899736"/>
                  <a:pt x="981512" y="1909607"/>
                </a:cubicBezTo>
                <a:cubicBezTo>
                  <a:pt x="968234" y="1929525"/>
                  <a:pt x="955175" y="1950120"/>
                  <a:pt x="939567" y="1968330"/>
                </a:cubicBezTo>
                <a:cubicBezTo>
                  <a:pt x="891123" y="2024848"/>
                  <a:pt x="934704" y="1963041"/>
                  <a:pt x="897622" y="2018664"/>
                </a:cubicBezTo>
                <a:cubicBezTo>
                  <a:pt x="894826" y="2032646"/>
                  <a:pt x="894240" y="2047258"/>
                  <a:pt x="889233" y="2060609"/>
                </a:cubicBezTo>
                <a:cubicBezTo>
                  <a:pt x="880993" y="2082584"/>
                  <a:pt x="861795" y="2094019"/>
                  <a:pt x="847288" y="2110943"/>
                </a:cubicBezTo>
                <a:cubicBezTo>
                  <a:pt x="842728" y="2116263"/>
                  <a:pt x="810654" y="2159043"/>
                  <a:pt x="805343" y="2169666"/>
                </a:cubicBezTo>
                <a:cubicBezTo>
                  <a:pt x="801388" y="2177575"/>
                  <a:pt x="799383" y="2186330"/>
                  <a:pt x="796954" y="2194833"/>
                </a:cubicBezTo>
                <a:cubicBezTo>
                  <a:pt x="794401" y="2203770"/>
                  <a:pt x="786090" y="2242912"/>
                  <a:pt x="780177" y="2253556"/>
                </a:cubicBezTo>
                <a:cubicBezTo>
                  <a:pt x="770384" y="2271183"/>
                  <a:pt x="746621" y="2303890"/>
                  <a:pt x="746621" y="2303890"/>
                </a:cubicBezTo>
                <a:cubicBezTo>
                  <a:pt x="724430" y="2392656"/>
                  <a:pt x="754559" y="2288127"/>
                  <a:pt x="721454" y="2362613"/>
                </a:cubicBezTo>
                <a:cubicBezTo>
                  <a:pt x="681521" y="2452461"/>
                  <a:pt x="725869" y="2381158"/>
                  <a:pt x="687898" y="2438114"/>
                </a:cubicBezTo>
                <a:cubicBezTo>
                  <a:pt x="685102" y="2449299"/>
                  <a:pt x="683557" y="2460875"/>
                  <a:pt x="679509" y="2471670"/>
                </a:cubicBezTo>
                <a:cubicBezTo>
                  <a:pt x="673915" y="2486588"/>
                  <a:pt x="657016" y="2517117"/>
                  <a:pt x="645953" y="2530393"/>
                </a:cubicBezTo>
                <a:cubicBezTo>
                  <a:pt x="638358" y="2539507"/>
                  <a:pt x="628381" y="2546446"/>
                  <a:pt x="620786" y="2555560"/>
                </a:cubicBezTo>
                <a:cubicBezTo>
                  <a:pt x="614331" y="2563305"/>
                  <a:pt x="608517" y="2571709"/>
                  <a:pt x="604008" y="2580727"/>
                </a:cubicBezTo>
                <a:cubicBezTo>
                  <a:pt x="600053" y="2588636"/>
                  <a:pt x="601143" y="2598988"/>
                  <a:pt x="595619" y="2605893"/>
                </a:cubicBezTo>
                <a:cubicBezTo>
                  <a:pt x="589321" y="2613766"/>
                  <a:pt x="578841" y="2617078"/>
                  <a:pt x="570452" y="2622671"/>
                </a:cubicBezTo>
                <a:cubicBezTo>
                  <a:pt x="534458" y="2694660"/>
                  <a:pt x="575937" y="2625575"/>
                  <a:pt x="528507" y="2673005"/>
                </a:cubicBezTo>
                <a:cubicBezTo>
                  <a:pt x="521378" y="2680134"/>
                  <a:pt x="519989" y="2692390"/>
                  <a:pt x="511729" y="2698172"/>
                </a:cubicBezTo>
                <a:cubicBezTo>
                  <a:pt x="491239" y="2712515"/>
                  <a:pt x="465428" y="2717854"/>
                  <a:pt x="444617" y="2731728"/>
                </a:cubicBezTo>
                <a:lnTo>
                  <a:pt x="419450" y="2748506"/>
                </a:lnTo>
                <a:cubicBezTo>
                  <a:pt x="408265" y="2765284"/>
                  <a:pt x="392271" y="2779710"/>
                  <a:pt x="385894" y="2798840"/>
                </a:cubicBezTo>
                <a:cubicBezTo>
                  <a:pt x="383098" y="2807229"/>
                  <a:pt x="381460" y="2816098"/>
                  <a:pt x="377505" y="2824007"/>
                </a:cubicBezTo>
                <a:cubicBezTo>
                  <a:pt x="372996" y="2833025"/>
                  <a:pt x="364822" y="2839961"/>
                  <a:pt x="360727" y="2849174"/>
                </a:cubicBezTo>
                <a:cubicBezTo>
                  <a:pt x="353544" y="2865335"/>
                  <a:pt x="349542" y="2882730"/>
                  <a:pt x="343949" y="2899508"/>
                </a:cubicBezTo>
                <a:cubicBezTo>
                  <a:pt x="341153" y="2907897"/>
                  <a:pt x="337705" y="2916096"/>
                  <a:pt x="335560" y="2924675"/>
                </a:cubicBezTo>
                <a:cubicBezTo>
                  <a:pt x="332764" y="2935860"/>
                  <a:pt x="329233" y="2946887"/>
                  <a:pt x="327171" y="2958231"/>
                </a:cubicBezTo>
                <a:cubicBezTo>
                  <a:pt x="323634" y="2977685"/>
                  <a:pt x="324464" y="2998015"/>
                  <a:pt x="318782" y="3016954"/>
                </a:cubicBezTo>
                <a:cubicBezTo>
                  <a:pt x="316737" y="3023771"/>
                  <a:pt x="276868" y="3075634"/>
                  <a:pt x="276837" y="3075677"/>
                </a:cubicBezTo>
                <a:cubicBezTo>
                  <a:pt x="270977" y="3083881"/>
                  <a:pt x="265919" y="3092640"/>
                  <a:pt x="260059" y="3100844"/>
                </a:cubicBezTo>
                <a:cubicBezTo>
                  <a:pt x="208032" y="3173682"/>
                  <a:pt x="257655" y="3100256"/>
                  <a:pt x="218114" y="3159567"/>
                </a:cubicBezTo>
                <a:cubicBezTo>
                  <a:pt x="220910" y="3167956"/>
                  <a:pt x="227754" y="3175980"/>
                  <a:pt x="226503" y="3184734"/>
                </a:cubicBezTo>
                <a:cubicBezTo>
                  <a:pt x="222467" y="3212984"/>
                  <a:pt x="198492" y="3230701"/>
                  <a:pt x="176169" y="3243457"/>
                </a:cubicBezTo>
                <a:cubicBezTo>
                  <a:pt x="168491" y="3247844"/>
                  <a:pt x="158732" y="3247552"/>
                  <a:pt x="151002" y="3251846"/>
                </a:cubicBezTo>
                <a:cubicBezTo>
                  <a:pt x="133375" y="3261639"/>
                  <a:pt x="114927" y="3271143"/>
                  <a:pt x="100668" y="3285402"/>
                </a:cubicBezTo>
                <a:cubicBezTo>
                  <a:pt x="92279" y="3293791"/>
                  <a:pt x="85372" y="3303988"/>
                  <a:pt x="75501" y="3310569"/>
                </a:cubicBezTo>
                <a:cubicBezTo>
                  <a:pt x="68143" y="3315474"/>
                  <a:pt x="58064" y="3314664"/>
                  <a:pt x="50334" y="3318958"/>
                </a:cubicBezTo>
                <a:cubicBezTo>
                  <a:pt x="32707" y="3328751"/>
                  <a:pt x="0" y="3352514"/>
                  <a:pt x="0" y="3352514"/>
                </a:cubicBezTo>
                <a:cubicBezTo>
                  <a:pt x="5593" y="3360903"/>
                  <a:pt x="6728" y="3376877"/>
                  <a:pt x="16778" y="3377681"/>
                </a:cubicBezTo>
                <a:cubicBezTo>
                  <a:pt x="150604" y="3388387"/>
                  <a:pt x="285269" y="3381671"/>
                  <a:pt x="419450" y="3386070"/>
                </a:cubicBezTo>
                <a:cubicBezTo>
                  <a:pt x="455890" y="3387265"/>
                  <a:pt x="492089" y="3392725"/>
                  <a:pt x="528507" y="3394459"/>
                </a:cubicBezTo>
                <a:cubicBezTo>
                  <a:pt x="609557" y="3398319"/>
                  <a:pt x="690694" y="3400052"/>
                  <a:pt x="771788" y="3402848"/>
                </a:cubicBezTo>
                <a:cubicBezTo>
                  <a:pt x="1024785" y="3392728"/>
                  <a:pt x="1215107" y="3375150"/>
                  <a:pt x="1459685" y="3394459"/>
                </a:cubicBezTo>
                <a:cubicBezTo>
                  <a:pt x="1477316" y="3395851"/>
                  <a:pt x="1492511" y="3408736"/>
                  <a:pt x="1510019" y="3411237"/>
                </a:cubicBezTo>
                <a:cubicBezTo>
                  <a:pt x="1529593" y="3414033"/>
                  <a:pt x="1549067" y="3417659"/>
                  <a:pt x="1568742" y="3419626"/>
                </a:cubicBezTo>
                <a:cubicBezTo>
                  <a:pt x="1797180" y="3442470"/>
                  <a:pt x="1554986" y="3410470"/>
                  <a:pt x="1795244" y="3444793"/>
                </a:cubicBezTo>
                <a:cubicBezTo>
                  <a:pt x="1802190" y="3444536"/>
                  <a:pt x="2069952" y="3437623"/>
                  <a:pt x="2130804" y="3428015"/>
                </a:cubicBezTo>
                <a:cubicBezTo>
                  <a:pt x="2148273" y="3425257"/>
                  <a:pt x="2164717" y="3417805"/>
                  <a:pt x="2181138" y="3411237"/>
                </a:cubicBezTo>
                <a:cubicBezTo>
                  <a:pt x="2195120" y="3405644"/>
                  <a:pt x="2208191" y="3396693"/>
                  <a:pt x="2223083" y="3394459"/>
                </a:cubicBezTo>
                <a:cubicBezTo>
                  <a:pt x="2264656" y="3388223"/>
                  <a:pt x="2306973" y="3388866"/>
                  <a:pt x="2348918" y="3386070"/>
                </a:cubicBezTo>
                <a:cubicBezTo>
                  <a:pt x="2410437" y="3388866"/>
                  <a:pt x="2472050" y="3390071"/>
                  <a:pt x="2533476" y="3394459"/>
                </a:cubicBezTo>
                <a:cubicBezTo>
                  <a:pt x="2550442" y="3395671"/>
                  <a:pt x="2566880" y="3401210"/>
                  <a:pt x="2583810" y="3402848"/>
                </a:cubicBezTo>
                <a:cubicBezTo>
                  <a:pt x="2653615" y="3409603"/>
                  <a:pt x="2793534" y="3419626"/>
                  <a:pt x="2793534" y="3419626"/>
                </a:cubicBezTo>
                <a:cubicBezTo>
                  <a:pt x="2801923" y="3422422"/>
                  <a:pt x="2809858" y="3428015"/>
                  <a:pt x="2818701" y="3428015"/>
                </a:cubicBezTo>
                <a:cubicBezTo>
                  <a:pt x="3133221" y="3428015"/>
                  <a:pt x="3055624" y="3441031"/>
                  <a:pt x="3204595" y="3411237"/>
                </a:cubicBezTo>
                <a:cubicBezTo>
                  <a:pt x="3212984" y="3405644"/>
                  <a:pt x="3223902" y="3402663"/>
                  <a:pt x="3229762" y="3394459"/>
                </a:cubicBezTo>
                <a:cubicBezTo>
                  <a:pt x="3254470" y="3359868"/>
                  <a:pt x="3249721" y="3305078"/>
                  <a:pt x="3254929" y="3268624"/>
                </a:cubicBezTo>
                <a:cubicBezTo>
                  <a:pt x="3256560" y="3257210"/>
                  <a:pt x="3260817" y="3246323"/>
                  <a:pt x="3263318" y="3235068"/>
                </a:cubicBezTo>
                <a:cubicBezTo>
                  <a:pt x="3266411" y="3221149"/>
                  <a:pt x="3267198" y="3206650"/>
                  <a:pt x="3271707" y="3193123"/>
                </a:cubicBezTo>
                <a:cubicBezTo>
                  <a:pt x="3275662" y="3181259"/>
                  <a:pt x="3282892" y="3170752"/>
                  <a:pt x="3288485" y="3159567"/>
                </a:cubicBezTo>
                <a:cubicBezTo>
                  <a:pt x="3291281" y="3134400"/>
                  <a:pt x="3293293" y="3109133"/>
                  <a:pt x="3296874" y="3084066"/>
                </a:cubicBezTo>
                <a:cubicBezTo>
                  <a:pt x="3298890" y="3069951"/>
                  <a:pt x="3303494" y="3056269"/>
                  <a:pt x="3305263" y="3042121"/>
                </a:cubicBezTo>
                <a:cubicBezTo>
                  <a:pt x="3309094" y="3011473"/>
                  <a:pt x="3310043" y="2980517"/>
                  <a:pt x="3313652" y="2949842"/>
                </a:cubicBezTo>
                <a:cubicBezTo>
                  <a:pt x="3315639" y="2932949"/>
                  <a:pt x="3319455" y="2916320"/>
                  <a:pt x="3322041" y="2899508"/>
                </a:cubicBezTo>
                <a:cubicBezTo>
                  <a:pt x="3325048" y="2879965"/>
                  <a:pt x="3327634" y="2860359"/>
                  <a:pt x="3330430" y="2840785"/>
                </a:cubicBezTo>
                <a:cubicBezTo>
                  <a:pt x="3327634" y="2429725"/>
                  <a:pt x="3332646" y="2018537"/>
                  <a:pt x="3322041" y="1607604"/>
                </a:cubicBezTo>
                <a:cubicBezTo>
                  <a:pt x="3321425" y="1583720"/>
                  <a:pt x="3304069" y="1563275"/>
                  <a:pt x="3296874" y="1540492"/>
                </a:cubicBezTo>
                <a:cubicBezTo>
                  <a:pt x="3287273" y="1510089"/>
                  <a:pt x="3279009" y="1479249"/>
                  <a:pt x="3271707" y="1448213"/>
                </a:cubicBezTo>
                <a:cubicBezTo>
                  <a:pt x="3229596" y="1269242"/>
                  <a:pt x="3307856" y="1548270"/>
                  <a:pt x="3238151" y="1339156"/>
                </a:cubicBezTo>
                <a:cubicBezTo>
                  <a:pt x="3148727" y="1070885"/>
                  <a:pt x="3250118" y="1363462"/>
                  <a:pt x="3204595" y="1196543"/>
                </a:cubicBezTo>
                <a:cubicBezTo>
                  <a:pt x="3200633" y="1182015"/>
                  <a:pt x="3193104" y="1168698"/>
                  <a:pt x="3187817" y="1154598"/>
                </a:cubicBezTo>
                <a:cubicBezTo>
                  <a:pt x="3184712" y="1146318"/>
                  <a:pt x="3182224" y="1137820"/>
                  <a:pt x="3179428" y="1129431"/>
                </a:cubicBezTo>
                <a:cubicBezTo>
                  <a:pt x="3170108" y="1064194"/>
                  <a:pt x="3167613" y="1043478"/>
                  <a:pt x="3154261" y="970040"/>
                </a:cubicBezTo>
                <a:cubicBezTo>
                  <a:pt x="3149160" y="941983"/>
                  <a:pt x="3143076" y="914113"/>
                  <a:pt x="3137483" y="886150"/>
                </a:cubicBezTo>
                <a:cubicBezTo>
                  <a:pt x="3134687" y="712778"/>
                  <a:pt x="3134268" y="539351"/>
                  <a:pt x="3129094" y="366033"/>
                </a:cubicBezTo>
                <a:cubicBezTo>
                  <a:pt x="3128669" y="351781"/>
                  <a:pt x="3123256" y="338117"/>
                  <a:pt x="3120705" y="324088"/>
                </a:cubicBezTo>
                <a:cubicBezTo>
                  <a:pt x="3117662" y="307353"/>
                  <a:pt x="3116441" y="290256"/>
                  <a:pt x="3112316" y="273754"/>
                </a:cubicBezTo>
                <a:cubicBezTo>
                  <a:pt x="3108027" y="256596"/>
                  <a:pt x="3100620" y="240360"/>
                  <a:pt x="3095538" y="223420"/>
                </a:cubicBezTo>
                <a:cubicBezTo>
                  <a:pt x="3092225" y="212377"/>
                  <a:pt x="3090462" y="200907"/>
                  <a:pt x="3087149" y="189864"/>
                </a:cubicBezTo>
                <a:cubicBezTo>
                  <a:pt x="3082067" y="172924"/>
                  <a:pt x="3072437" y="157094"/>
                  <a:pt x="3070371" y="139530"/>
                </a:cubicBezTo>
                <a:cubicBezTo>
                  <a:pt x="3066777" y="108981"/>
                  <a:pt x="3070371" y="23482"/>
                  <a:pt x="3061982" y="5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00B05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01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F37CEB-5E3D-4118-97AD-374A7AFA9D63}"/>
              </a:ext>
            </a:extLst>
          </p:cNvPr>
          <p:cNvSpPr txBox="1"/>
          <p:nvPr/>
        </p:nvSpPr>
        <p:spPr>
          <a:xfrm>
            <a:off x="2775298" y="3228945"/>
            <a:ext cx="359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err="1">
                <a:latin typeface="+mn-ea"/>
              </a:rPr>
              <a:t>문휘식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| User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71EFCD-8FAC-4080-945A-42F6BE9875B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970499-20FA-4D84-B689-B4E4F0E7A482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B4CA2-7C91-4149-B59B-45B91FBFBA0A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371EFCD-8FAC-4080-945A-42F6BE9875B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970499-20FA-4D84-B689-B4E4F0E7A482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B4CA2-7C91-4149-B59B-45B91FBFBA0A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4FCC0-ED90-4DB4-80AE-5F8FF83C96C1}"/>
              </a:ext>
            </a:extLst>
          </p:cNvPr>
          <p:cNvSpPr/>
          <p:nvPr/>
        </p:nvSpPr>
        <p:spPr>
          <a:xfrm>
            <a:off x="613907" y="1883819"/>
            <a:ext cx="47029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public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betMoney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whoisPlayer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fieldMoney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playername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User1(int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switch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case</a:t>
            </a:r>
            <a:r>
              <a:rPr lang="ko-KR" altLang="en-US" sz="1100" dirty="0"/>
              <a:t> 1: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ofstream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user.open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user.txt</a:t>
            </a:r>
            <a:r>
              <a:rPr lang="ko-KR" altLang="en-US" sz="1100" dirty="0"/>
              <a:t>");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(int k = 0; k &lt; 2; k++) {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input log</a:t>
            </a:r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str</a:t>
            </a:r>
            <a:r>
              <a:rPr lang="ko-KR" altLang="en-US" sz="1100" dirty="0"/>
              <a:t> = "ID 입력 : ";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str2 = "사용자 이름 입력 : ";</a:t>
            </a:r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</a:t>
            </a:r>
            <a:r>
              <a:rPr lang="ko-KR" altLang="en-US" sz="1100" dirty="0" err="1"/>
              <a:t>str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cin</a:t>
            </a:r>
            <a:r>
              <a:rPr lang="ko-KR" altLang="en-US" sz="1100" dirty="0"/>
              <a:t> &gt;&gt; 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str2;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cin</a:t>
            </a:r>
            <a:r>
              <a:rPr lang="ko-KR" altLang="en-US" sz="1100" dirty="0"/>
              <a:t> &gt;&gt; </a:t>
            </a:r>
            <a:r>
              <a:rPr lang="ko-KR" altLang="en-US" sz="1100" dirty="0" err="1"/>
              <a:t>playername</a:t>
            </a:r>
            <a:r>
              <a:rPr lang="ko-KR" altLang="en-US" sz="1100" dirty="0"/>
              <a:t>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 &lt;&lt; 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 &lt;&lt; " " &lt;&lt; </a:t>
            </a:r>
            <a:r>
              <a:rPr lang="ko-KR" altLang="en-US" sz="1100" dirty="0" err="1"/>
              <a:t>playername</a:t>
            </a:r>
            <a:r>
              <a:rPr lang="ko-KR" altLang="en-US" sz="1100" dirty="0"/>
              <a:t> &lt;&lt; '\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'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"</a:t>
            </a:r>
            <a:r>
              <a:rPr lang="ko-KR" altLang="en-US" sz="1100" dirty="0" err="1"/>
              <a:t>ID,자산</a:t>
            </a:r>
            <a:r>
              <a:rPr lang="ko-KR" altLang="en-US" sz="1100" dirty="0"/>
              <a:t> 입력완료"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}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user.close</a:t>
            </a:r>
            <a:r>
              <a:rPr lang="ko-KR" altLang="en-US" sz="1100" dirty="0"/>
              <a:t>();	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E46823-4719-409A-BF67-D74E70F75A4C}"/>
              </a:ext>
            </a:extLst>
          </p:cNvPr>
          <p:cNvSpPr/>
          <p:nvPr/>
        </p:nvSpPr>
        <p:spPr>
          <a:xfrm>
            <a:off x="5296574" y="2058956"/>
            <a:ext cx="32335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case</a:t>
            </a:r>
            <a:r>
              <a:rPr lang="ko-KR" altLang="en-US" sz="1100" dirty="0"/>
              <a:t> 2: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ifstream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iuser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iuser.open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user.txt</a:t>
            </a:r>
            <a:r>
              <a:rPr lang="ko-KR" altLang="en-US" sz="1100" dirty="0"/>
              <a:t>");</a:t>
            </a:r>
          </a:p>
          <a:p>
            <a:r>
              <a:rPr lang="en-US" altLang="ko-KR" sz="1100" dirty="0"/>
              <a:t>	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(int k = 0; k &lt; 2; k++) {</a:t>
            </a:r>
          </a:p>
          <a:p>
            <a:r>
              <a:rPr lang="en-US" altLang="ko-KR" sz="1100" dirty="0"/>
              <a:t>		s</a:t>
            </a:r>
            <a:r>
              <a:rPr lang="ko-KR" altLang="en-US" sz="1100" dirty="0" err="1"/>
              <a:t>tring</a:t>
            </a:r>
            <a:r>
              <a:rPr lang="ko-KR" altLang="en-US" sz="1100" dirty="0"/>
              <a:t> s1;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"로그인 해주세요."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str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ID입력</a:t>
            </a:r>
            <a:r>
              <a:rPr lang="ko-KR" altLang="en-US" sz="1100" dirty="0"/>
              <a:t> : ";</a:t>
            </a:r>
          </a:p>
          <a:p>
            <a:r>
              <a:rPr lang="en-US" altLang="ko-KR" sz="1100" dirty="0"/>
              <a:t>	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</a:t>
            </a:r>
            <a:r>
              <a:rPr lang="ko-KR" altLang="en-US" sz="1100" dirty="0" err="1"/>
              <a:t>str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cin</a:t>
            </a:r>
            <a:r>
              <a:rPr lang="ko-KR" altLang="en-US" sz="1100" dirty="0"/>
              <a:t> &gt;&gt; s1;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s3;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while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getline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iuser</a:t>
            </a:r>
            <a:r>
              <a:rPr lang="ko-KR" altLang="en-US" sz="1100" dirty="0"/>
              <a:t>, s3)) {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(s3.substr(0,s1.size())==s1) {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/>
              <a:t>log</a:t>
            </a:r>
            <a:endParaRPr lang="ko-KR" altLang="en-US" sz="1100" dirty="0"/>
          </a:p>
          <a:p>
            <a:r>
              <a:rPr lang="ko-KR" altLang="en-US" sz="1100" dirty="0"/>
              <a:t>			</a:t>
            </a:r>
            <a:r>
              <a:rPr lang="ko-KR" altLang="en-US" sz="1100" dirty="0" err="1"/>
              <a:t>break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	}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else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			</a:t>
            </a:r>
            <a:r>
              <a:rPr lang="en-US" altLang="ko-KR" sz="1100" dirty="0"/>
              <a:t>error</a:t>
            </a:r>
            <a:endParaRPr lang="ko-KR" altLang="en-US" sz="1100" dirty="0"/>
          </a:p>
          <a:p>
            <a:r>
              <a:rPr lang="ko-KR" altLang="en-US" sz="1100" dirty="0"/>
              <a:t>		}</a:t>
            </a:r>
          </a:p>
          <a:p>
            <a:r>
              <a:rPr lang="ko-KR" altLang="en-US" sz="1100" dirty="0"/>
              <a:t>	}</a:t>
            </a:r>
          </a:p>
          <a:p>
            <a:r>
              <a:rPr lang="ko-KR" altLang="en-US" sz="1100" dirty="0"/>
              <a:t>	}</a:t>
            </a:r>
          </a:p>
          <a:p>
            <a:r>
              <a:rPr lang="ko-KR" altLang="en-US" sz="1100" dirty="0" err="1"/>
              <a:t>iuser.close</a:t>
            </a:r>
            <a:r>
              <a:rPr lang="ko-KR" altLang="en-US" sz="1100" dirty="0"/>
              <a:t>();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67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371EFCD-8FAC-4080-945A-42F6BE9875B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970499-20FA-4D84-B689-B4E4F0E7A482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B4CA2-7C91-4149-B59B-45B91FBFBA0A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37912-CDCA-4EBD-8ED4-E6B65A27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" y="2093188"/>
            <a:ext cx="7824205" cy="40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2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2223FB-E4EE-41AF-B670-1C4B3218275E}"/>
              </a:ext>
            </a:extLst>
          </p:cNvPr>
          <p:cNvSpPr txBox="1"/>
          <p:nvPr/>
        </p:nvSpPr>
        <p:spPr>
          <a:xfrm>
            <a:off x="2844788" y="3228945"/>
            <a:ext cx="345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김태혁 </a:t>
            </a:r>
            <a:r>
              <a:rPr lang="en-US" altLang="ko-KR" sz="2000" b="1" dirty="0">
                <a:latin typeface="+mn-ea"/>
              </a:rPr>
              <a:t>| GUI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FF722C-9B54-4D7A-8857-C795026B28DA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45568-809D-4239-A229-72522F17E78E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D2E785-D722-495E-B0A7-28D9BE13C789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8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FF722C-9B54-4D7A-8857-C795026B28DA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B0EEDC-A292-4011-881E-2399EFF2185E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F6CE64-09E9-4872-AD61-E235892E6C4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CF4ECE-1128-47AF-99F4-00CAF702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" y="2518400"/>
            <a:ext cx="4003554" cy="242137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21F7BB-8A9A-407C-8DAE-FB395C7B3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26" y="2550911"/>
            <a:ext cx="3467549" cy="215794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236C00-A9B7-4256-AAD0-76B3F3E0B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69" y="2405383"/>
            <a:ext cx="3664608" cy="230346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2075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EB5315-1BA3-4F65-9C20-AA23F58F66D6}"/>
              </a:ext>
            </a:extLst>
          </p:cNvPr>
          <p:cNvSpPr txBox="1"/>
          <p:nvPr/>
        </p:nvSpPr>
        <p:spPr>
          <a:xfrm>
            <a:off x="2652275" y="3228945"/>
            <a:ext cx="383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err="1">
                <a:latin typeface="+mn-ea"/>
              </a:rPr>
              <a:t>장혜림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| Board Class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C8EB42-F382-4FF2-8A70-F4EB886B2080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50DE24-BE73-410B-BB8F-A1E22A230846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450A1A-DBBF-4DFB-ACC6-D70A3FF1480A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1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5C8EB42-F382-4FF2-8A70-F4EB886B2080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50DE24-BE73-410B-BB8F-A1E22A230846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450A1A-DBBF-4DFB-ACC6-D70A3FF1480A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C7D35-8F3C-4C0D-BDF5-F779D2BB4670}"/>
              </a:ext>
            </a:extLst>
          </p:cNvPr>
          <p:cNvSpPr/>
          <p:nvPr/>
        </p:nvSpPr>
        <p:spPr>
          <a:xfrm>
            <a:off x="899834" y="2058956"/>
            <a:ext cx="23691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#</a:t>
            </a:r>
            <a:r>
              <a:rPr lang="ko-KR" altLang="en-US" sz="1100" dirty="0" err="1"/>
              <a:t>include</a:t>
            </a:r>
            <a:r>
              <a:rPr lang="ko-KR" altLang="en-US" sz="1100" dirty="0"/>
              <a:t> &lt;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</a:t>
            </a:r>
            <a:r>
              <a:rPr lang="ko-KR" altLang="en-US" sz="1100" dirty="0" err="1"/>
              <a:t>include</a:t>
            </a:r>
            <a:r>
              <a:rPr lang="ko-KR" altLang="en-US" sz="1100" dirty="0"/>
              <a:t> &lt;</a:t>
            </a:r>
            <a:r>
              <a:rPr lang="ko-KR" altLang="en-US" sz="1100" dirty="0" err="1"/>
              <a:t>iostream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</a:t>
            </a:r>
            <a:r>
              <a:rPr lang="ko-KR" altLang="en-US" sz="1100" dirty="0" err="1"/>
              <a:t>include</a:t>
            </a:r>
            <a:r>
              <a:rPr lang="ko-KR" altLang="en-US" sz="1100" dirty="0"/>
              <a:t> &lt;</a:t>
            </a:r>
            <a:r>
              <a:rPr lang="ko-KR" altLang="en-US" sz="1100" dirty="0" err="1"/>
              <a:t>fstream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 err="1"/>
              <a:t>using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namespace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#</a:t>
            </a:r>
            <a:r>
              <a:rPr lang="ko-KR" altLang="en-US" sz="1100" dirty="0" err="1"/>
              <a:t>define</a:t>
            </a:r>
            <a:r>
              <a:rPr lang="ko-KR" altLang="en-US" sz="1100" dirty="0"/>
              <a:t> MAX_DATA 8</a:t>
            </a:r>
          </a:p>
          <a:p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Board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 err="1"/>
              <a:t>public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fileScan</a:t>
            </a:r>
            <a:r>
              <a:rPr lang="ko-KR" altLang="en-US" sz="1100" dirty="0"/>
              <a:t>(int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gameStart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rankSort</a:t>
            </a:r>
            <a:r>
              <a:rPr lang="ko-KR" altLang="en-US" sz="1100" dirty="0"/>
              <a:t>(int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gameStart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	//</a:t>
            </a:r>
            <a:r>
              <a:rPr lang="ko-KR" altLang="en-US" sz="1100" dirty="0" err="1"/>
              <a:t>gameController</a:t>
            </a:r>
            <a:endParaRPr lang="ko-KR" altLang="en-US" sz="1100" dirty="0"/>
          </a:p>
          <a:p>
            <a:r>
              <a:rPr lang="ko-KR" altLang="en-US" sz="1100" dirty="0"/>
              <a:t>}</a:t>
            </a:r>
          </a:p>
          <a:p>
            <a:r>
              <a:rPr lang="ko-KR" altLang="en-US" sz="1100" dirty="0" err="1"/>
              <a:t>typedef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struct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 err="1"/>
              <a:t>User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[MAX_DATA];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D6BD4-D300-42F9-ACA0-8CDB15DE3995}"/>
              </a:ext>
            </a:extLst>
          </p:cNvPr>
          <p:cNvSpPr/>
          <p:nvPr/>
        </p:nvSpPr>
        <p:spPr>
          <a:xfrm>
            <a:off x="3992880" y="718275"/>
            <a:ext cx="4572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fileScan</a:t>
            </a:r>
            <a:r>
              <a:rPr lang="ko-KR" altLang="en-US" sz="1100" dirty="0"/>
              <a:t>(int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fstream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fs</a:t>
            </a:r>
            <a:r>
              <a:rPr lang="ko-KR" altLang="en-US" sz="1100" dirty="0"/>
              <a:t>("userID1.txt", </a:t>
            </a:r>
            <a:r>
              <a:rPr lang="ko-KR" altLang="en-US" sz="1100" dirty="0" err="1"/>
              <a:t>ios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 = 0;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while</a:t>
            </a:r>
            <a:r>
              <a:rPr lang="ko-KR" altLang="en-US" sz="1100" dirty="0"/>
              <a:t> (1)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fs</a:t>
            </a:r>
            <a:r>
              <a:rPr lang="ko-KR" altLang="en-US" sz="1100" dirty="0"/>
              <a:t> &gt;&gt;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 &gt;&gt;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fs.eof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break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++;</a:t>
            </a:r>
          </a:p>
          <a:p>
            <a:r>
              <a:rPr lang="ko-KR" altLang="en-US" sz="1100" dirty="0"/>
              <a:t>}</a:t>
            </a:r>
          </a:p>
          <a:p>
            <a:r>
              <a:rPr lang="ko-KR" altLang="en-US" sz="1100" dirty="0"/>
              <a:t>}</a:t>
            </a:r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rankSort</a:t>
            </a:r>
            <a:r>
              <a:rPr lang="ko-KR" altLang="en-US" sz="1100" dirty="0"/>
              <a:t>(int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fileScan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); </a:t>
            </a:r>
          </a:p>
          <a:p>
            <a:endParaRPr lang="ko-KR" altLang="en-US" sz="1100" dirty="0"/>
          </a:p>
          <a:p>
            <a:r>
              <a:rPr lang="ko-KR" altLang="en-US" sz="1100" dirty="0"/>
              <a:t>	int 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= 0, </a:t>
            </a:r>
            <a:r>
              <a:rPr lang="ko-KR" altLang="en-US" sz="1100" dirty="0" err="1"/>
              <a:t>j</a:t>
            </a:r>
            <a:r>
              <a:rPr lang="ko-KR" altLang="en-US" sz="1100" dirty="0"/>
              <a:t> = 0, </a:t>
            </a:r>
            <a:r>
              <a:rPr lang="ko-KR" altLang="en-US" sz="1100" dirty="0" err="1"/>
              <a:t>m</a:t>
            </a:r>
            <a:r>
              <a:rPr lang="ko-KR" altLang="en-US" sz="1100" dirty="0"/>
              <a:t> = 0;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j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; </a:t>
            </a:r>
            <a:r>
              <a:rPr lang="ko-KR" altLang="en-US" sz="1100" dirty="0" err="1"/>
              <a:t>j</a:t>
            </a:r>
            <a:r>
              <a:rPr lang="ko-KR" altLang="en-US" sz="1100" dirty="0"/>
              <a:t> &gt; 0; </a:t>
            </a:r>
            <a:r>
              <a:rPr lang="ko-KR" altLang="en-US" sz="1100" dirty="0" err="1"/>
              <a:t>j</a:t>
            </a:r>
            <a:r>
              <a:rPr lang="ko-KR" altLang="en-US" sz="1100" dirty="0"/>
              <a:t>--) {</a:t>
            </a:r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= 0; 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&lt; </a:t>
            </a:r>
            <a:r>
              <a:rPr lang="ko-KR" altLang="en-US" sz="1100" dirty="0" err="1"/>
              <a:t>j</a:t>
            </a:r>
            <a:r>
              <a:rPr lang="ko-KR" altLang="en-US" sz="1100" dirty="0"/>
              <a:t>; </a:t>
            </a:r>
            <a:r>
              <a:rPr lang="ko-KR" altLang="en-US" sz="1100" dirty="0" err="1"/>
              <a:t>i</a:t>
            </a:r>
            <a:r>
              <a:rPr lang="ko-KR" altLang="en-US" sz="1100" dirty="0"/>
              <a:t>++) {</a:t>
            </a:r>
          </a:p>
          <a:p>
            <a:r>
              <a:rPr lang="ko-KR" altLang="en-US" sz="1100" dirty="0"/>
              <a:t>			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- 1].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 &lt;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				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];</a:t>
            </a:r>
          </a:p>
          <a:p>
            <a:r>
              <a:rPr lang="ko-KR" altLang="en-US" sz="1100" dirty="0"/>
              <a:t>				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 =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- 1];</a:t>
            </a:r>
          </a:p>
          <a:p>
            <a:r>
              <a:rPr lang="ko-KR" altLang="en-US" sz="1100" dirty="0"/>
              <a:t>				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- 1] = 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		}</a:t>
            </a:r>
          </a:p>
          <a:p>
            <a:r>
              <a:rPr lang="ko-KR" altLang="en-US" sz="1100" dirty="0"/>
              <a:t>		}</a:t>
            </a:r>
          </a:p>
          <a:p>
            <a:r>
              <a:rPr lang="ko-KR" altLang="en-US" sz="1100" dirty="0"/>
              <a:t>	}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"\</a:t>
            </a:r>
            <a:r>
              <a:rPr lang="ko-KR" altLang="en-US" sz="1100" dirty="0" err="1"/>
              <a:t>t</a:t>
            </a:r>
            <a:r>
              <a:rPr lang="ko-KR" altLang="en-US" sz="1100" dirty="0"/>
              <a:t>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--------RANKING--------\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"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"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\</a:t>
            </a:r>
            <a:r>
              <a:rPr lang="ko-KR" altLang="en-US" sz="1100" dirty="0" err="1"/>
              <a:t>tassets</a:t>
            </a:r>
            <a:r>
              <a:rPr lang="ko-KR" altLang="en-US" sz="1100" dirty="0"/>
              <a:t>"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m</a:t>
            </a:r>
            <a:r>
              <a:rPr lang="ko-KR" altLang="en-US" sz="1100" dirty="0"/>
              <a:t> = 0; </a:t>
            </a:r>
            <a:r>
              <a:rPr lang="ko-KR" altLang="en-US" sz="1100" dirty="0" err="1"/>
              <a:t>m</a:t>
            </a:r>
            <a:r>
              <a:rPr lang="ko-KR" altLang="en-US" sz="1100" dirty="0"/>
              <a:t> &lt;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; </a:t>
            </a:r>
            <a:r>
              <a:rPr lang="ko-KR" altLang="en-US" sz="1100" dirty="0" err="1"/>
              <a:t>m</a:t>
            </a:r>
            <a:r>
              <a:rPr lang="ko-KR" altLang="en-US" sz="1100" dirty="0"/>
              <a:t>++) {</a:t>
            </a:r>
          </a:p>
          <a:p>
            <a:endParaRPr lang="ko-KR" altLang="en-US" sz="1100" dirty="0"/>
          </a:p>
          <a:p>
            <a:r>
              <a:rPr lang="ko-KR" altLang="en-US" sz="1100" dirty="0"/>
              <a:t>		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m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playerID</a:t>
            </a:r>
            <a:r>
              <a:rPr lang="ko-KR" altLang="en-US" sz="1100" dirty="0"/>
              <a:t> &lt;&lt; "\</a:t>
            </a:r>
            <a:r>
              <a:rPr lang="ko-KR" altLang="en-US" sz="1100" dirty="0" err="1"/>
              <a:t>t</a:t>
            </a:r>
            <a:r>
              <a:rPr lang="ko-KR" altLang="en-US" sz="1100" dirty="0"/>
              <a:t>\</a:t>
            </a:r>
            <a:r>
              <a:rPr lang="ko-KR" altLang="en-US" sz="1100" dirty="0" err="1"/>
              <a:t>t</a:t>
            </a:r>
            <a:r>
              <a:rPr lang="ko-KR" altLang="en-US" sz="1100" dirty="0"/>
              <a:t>" &lt;&lt; </a:t>
            </a:r>
            <a:r>
              <a:rPr lang="ko-KR" altLang="en-US" sz="1100" dirty="0" err="1"/>
              <a:t>user</a:t>
            </a:r>
            <a:r>
              <a:rPr lang="ko-KR" altLang="en-US" sz="1100" dirty="0"/>
              <a:t>[</a:t>
            </a:r>
            <a:r>
              <a:rPr lang="ko-KR" altLang="en-US" sz="1100" dirty="0" err="1"/>
              <a:t>m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assets</a:t>
            </a:r>
            <a:r>
              <a:rPr lang="ko-KR" altLang="en-US" sz="1100" dirty="0"/>
              <a:t> &lt;&lt; 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	}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43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5C8EB42-F382-4FF2-8A70-F4EB886B2080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A990A0-8D36-4324-8F35-33B099387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0"/>
          <a:stretch/>
        </p:blipFill>
        <p:spPr>
          <a:xfrm>
            <a:off x="631540" y="2214053"/>
            <a:ext cx="3989065" cy="130093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5E9CD7-5CF1-4B10-B280-5723EBA0E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41" y="2220975"/>
            <a:ext cx="4206686" cy="3944375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62A988-F22F-491B-AC61-F1024DCC26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"/>
          <a:stretch/>
        </p:blipFill>
        <p:spPr>
          <a:xfrm>
            <a:off x="625604" y="3514987"/>
            <a:ext cx="3989065" cy="266243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7CB6BD-473F-4FF9-ACA9-B17293F1AD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5"/>
          <a:stretch/>
        </p:blipFill>
        <p:spPr>
          <a:xfrm>
            <a:off x="4620605" y="296340"/>
            <a:ext cx="4206686" cy="1917713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876F78-BFF7-48F0-9E47-F63107A03816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9EF7C3-8D52-4A37-A2BA-E1EE1629342E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1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2220" y="1070359"/>
            <a:ext cx="2930400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추후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6F1B0-5B57-4C88-BB47-422E47AF0DA4}"/>
              </a:ext>
            </a:extLst>
          </p:cNvPr>
          <p:cNvSpPr txBox="1"/>
          <p:nvPr/>
        </p:nvSpPr>
        <p:spPr>
          <a:xfrm>
            <a:off x="1829101" y="2589635"/>
            <a:ext cx="5485797" cy="16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+mn-ea"/>
              </a:rPr>
              <a:t>각 클래스 합친 </a:t>
            </a:r>
            <a:r>
              <a:rPr lang="en-US" altLang="ko-KR" sz="2800" b="1" dirty="0">
                <a:latin typeface="+mn-ea"/>
              </a:rPr>
              <a:t>Main </a:t>
            </a:r>
            <a:r>
              <a:rPr lang="ko-KR" altLang="en-US" sz="2800" b="1" dirty="0">
                <a:latin typeface="+mn-ea"/>
              </a:rPr>
              <a:t>파일 생성</a:t>
            </a:r>
            <a:endParaRPr lang="en-US" altLang="ko-KR" sz="2800" b="1" dirty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+mn-ea"/>
              </a:rPr>
              <a:t>테스트 및 부족한 부분 보완 예정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236CDE-6915-4821-97AA-2658AB2179D0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645DE-2E2D-472E-A9EB-35C318DB6753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61A7A-838B-4C70-BC62-0F75A43985CB}"/>
              </a:ext>
            </a:extLst>
          </p:cNvPr>
          <p:cNvSpPr/>
          <p:nvPr/>
        </p:nvSpPr>
        <p:spPr>
          <a:xfrm>
            <a:off x="0" y="660138"/>
            <a:ext cx="9144000" cy="5141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1AA066-BF4E-4C6B-BFFA-955B5E42458D}"/>
              </a:ext>
            </a:extLst>
          </p:cNvPr>
          <p:cNvSpPr/>
          <p:nvPr/>
        </p:nvSpPr>
        <p:spPr>
          <a:xfrm>
            <a:off x="250573" y="660137"/>
            <a:ext cx="323147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CA12930C-F8A4-4D38-BE7C-F05E75B8065F}"/>
              </a:ext>
            </a:extLst>
          </p:cNvPr>
          <p:cNvSpPr/>
          <p:nvPr/>
        </p:nvSpPr>
        <p:spPr>
          <a:xfrm rot="10800000">
            <a:off x="425102" y="660136"/>
            <a:ext cx="148616" cy="14861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4941E486-3374-4B0C-A433-8E8823DA3C26}"/>
              </a:ext>
            </a:extLst>
          </p:cNvPr>
          <p:cNvSpPr/>
          <p:nvPr/>
        </p:nvSpPr>
        <p:spPr>
          <a:xfrm>
            <a:off x="250573" y="5652541"/>
            <a:ext cx="148616" cy="148616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1241747" y="1605293"/>
            <a:ext cx="1416975" cy="1416975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6724967" y="3367619"/>
            <a:ext cx="993585" cy="993585"/>
          </a:xfrm>
          <a:prstGeom prst="rect">
            <a:avLst/>
          </a:prstGeom>
        </p:spPr>
      </p:pic>
      <p:pic>
        <p:nvPicPr>
          <p:cNvPr id="10" name="그래픽 9" descr="카드 놀이">
            <a:extLst>
              <a:ext uri="{FF2B5EF4-FFF2-40B4-BE49-F238E27FC236}">
                <a16:creationId xmlns:a16="http://schemas.microsoft.com/office/drawing/2014/main" id="{F15EE3C6-EB3B-49FD-B80E-3F3A614A6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067">
            <a:off x="8255391" y="5909861"/>
            <a:ext cx="779909" cy="779909"/>
          </a:xfrm>
          <a:prstGeom prst="rect">
            <a:avLst/>
          </a:prstGeom>
        </p:spPr>
      </p:pic>
      <p:pic>
        <p:nvPicPr>
          <p:cNvPr id="11" name="그래픽 10" descr="카드 놀이">
            <a:extLst>
              <a:ext uri="{FF2B5EF4-FFF2-40B4-BE49-F238E27FC236}">
                <a16:creationId xmlns:a16="http://schemas.microsoft.com/office/drawing/2014/main" id="{BAAC1A9A-0E74-4C63-88F7-FCADC2AFF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2176">
            <a:off x="4132074" y="37916"/>
            <a:ext cx="1092193" cy="1092193"/>
          </a:xfrm>
          <a:prstGeom prst="rect">
            <a:avLst/>
          </a:prstGeom>
        </p:spPr>
      </p:pic>
      <p:pic>
        <p:nvPicPr>
          <p:cNvPr id="12" name="그래픽 11" descr="카드 놀이">
            <a:extLst>
              <a:ext uri="{FF2B5EF4-FFF2-40B4-BE49-F238E27FC236}">
                <a16:creationId xmlns:a16="http://schemas.microsoft.com/office/drawing/2014/main" id="{57CC1C24-E1EF-4BD0-9F66-BC9AF803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8101">
            <a:off x="1906314" y="5174714"/>
            <a:ext cx="1252889" cy="12528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5795E2-56EA-48B2-8FFD-015A8962C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595"/>
            <a:ext cx="9144000" cy="2889503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DFD9CB3-FDA2-499C-B8D7-498E2F15813B}"/>
              </a:ext>
            </a:extLst>
          </p:cNvPr>
          <p:cNvSpPr/>
          <p:nvPr/>
        </p:nvSpPr>
        <p:spPr>
          <a:xfrm>
            <a:off x="7600426" y="4168051"/>
            <a:ext cx="1757438" cy="1676246"/>
          </a:xfrm>
          <a:custGeom>
            <a:avLst/>
            <a:gdLst>
              <a:gd name="connsiteX0" fmla="*/ 3061982 w 3330430"/>
              <a:gd name="connsiteY0" fmla="*/ 5306 h 3444793"/>
              <a:gd name="connsiteX1" fmla="*/ 3020037 w 3330430"/>
              <a:gd name="connsiteY1" fmla="*/ 30473 h 3444793"/>
              <a:gd name="connsiteX2" fmla="*/ 2994870 w 3330430"/>
              <a:gd name="connsiteY2" fmla="*/ 55640 h 3444793"/>
              <a:gd name="connsiteX3" fmla="*/ 2969703 w 3330430"/>
              <a:gd name="connsiteY3" fmla="*/ 72418 h 3444793"/>
              <a:gd name="connsiteX4" fmla="*/ 2952925 w 3330430"/>
              <a:gd name="connsiteY4" fmla="*/ 97585 h 3444793"/>
              <a:gd name="connsiteX5" fmla="*/ 2927758 w 3330430"/>
              <a:gd name="connsiteY5" fmla="*/ 147919 h 3444793"/>
              <a:gd name="connsiteX6" fmla="*/ 2919369 w 3330430"/>
              <a:gd name="connsiteY6" fmla="*/ 189864 h 3444793"/>
              <a:gd name="connsiteX7" fmla="*/ 2869035 w 3330430"/>
              <a:gd name="connsiteY7" fmla="*/ 223420 h 3444793"/>
              <a:gd name="connsiteX8" fmla="*/ 2818701 w 3330430"/>
              <a:gd name="connsiteY8" fmla="*/ 298921 h 3444793"/>
              <a:gd name="connsiteX9" fmla="*/ 2801923 w 3330430"/>
              <a:gd name="connsiteY9" fmla="*/ 324088 h 3444793"/>
              <a:gd name="connsiteX10" fmla="*/ 2776756 w 3330430"/>
              <a:gd name="connsiteY10" fmla="*/ 340866 h 3444793"/>
              <a:gd name="connsiteX11" fmla="*/ 2768367 w 3330430"/>
              <a:gd name="connsiteY11" fmla="*/ 366033 h 3444793"/>
              <a:gd name="connsiteX12" fmla="*/ 2709644 w 3330430"/>
              <a:gd name="connsiteY12" fmla="*/ 424756 h 3444793"/>
              <a:gd name="connsiteX13" fmla="*/ 2692866 w 3330430"/>
              <a:gd name="connsiteY13" fmla="*/ 458312 h 3444793"/>
              <a:gd name="connsiteX14" fmla="*/ 2684477 w 3330430"/>
              <a:gd name="connsiteY14" fmla="*/ 483479 h 3444793"/>
              <a:gd name="connsiteX15" fmla="*/ 2659310 w 3330430"/>
              <a:gd name="connsiteY15" fmla="*/ 517035 h 3444793"/>
              <a:gd name="connsiteX16" fmla="*/ 2634143 w 3330430"/>
              <a:gd name="connsiteY16" fmla="*/ 575758 h 3444793"/>
              <a:gd name="connsiteX17" fmla="*/ 2608977 w 3330430"/>
              <a:gd name="connsiteY17" fmla="*/ 592536 h 3444793"/>
              <a:gd name="connsiteX18" fmla="*/ 2575421 w 3330430"/>
              <a:gd name="connsiteY18" fmla="*/ 617703 h 3444793"/>
              <a:gd name="connsiteX19" fmla="*/ 2550254 w 3330430"/>
              <a:gd name="connsiteY19" fmla="*/ 626092 h 3444793"/>
              <a:gd name="connsiteX20" fmla="*/ 2525087 w 3330430"/>
              <a:gd name="connsiteY20" fmla="*/ 642870 h 3444793"/>
              <a:gd name="connsiteX21" fmla="*/ 2499920 w 3330430"/>
              <a:gd name="connsiteY21" fmla="*/ 651259 h 3444793"/>
              <a:gd name="connsiteX22" fmla="*/ 2449586 w 3330430"/>
              <a:gd name="connsiteY22" fmla="*/ 693204 h 3444793"/>
              <a:gd name="connsiteX23" fmla="*/ 2424419 w 3330430"/>
              <a:gd name="connsiteY23" fmla="*/ 701593 h 3444793"/>
              <a:gd name="connsiteX24" fmla="*/ 2399252 w 3330430"/>
              <a:gd name="connsiteY24" fmla="*/ 726760 h 3444793"/>
              <a:gd name="connsiteX25" fmla="*/ 2382474 w 3330430"/>
              <a:gd name="connsiteY25" fmla="*/ 751927 h 3444793"/>
              <a:gd name="connsiteX26" fmla="*/ 2348918 w 3330430"/>
              <a:gd name="connsiteY26" fmla="*/ 777093 h 3444793"/>
              <a:gd name="connsiteX27" fmla="*/ 2332140 w 3330430"/>
              <a:gd name="connsiteY27" fmla="*/ 802260 h 3444793"/>
              <a:gd name="connsiteX28" fmla="*/ 2306973 w 3330430"/>
              <a:gd name="connsiteY28" fmla="*/ 852594 h 3444793"/>
              <a:gd name="connsiteX29" fmla="*/ 2223083 w 3330430"/>
              <a:gd name="connsiteY29" fmla="*/ 902928 h 3444793"/>
              <a:gd name="connsiteX30" fmla="*/ 2197916 w 3330430"/>
              <a:gd name="connsiteY30" fmla="*/ 919706 h 3444793"/>
              <a:gd name="connsiteX31" fmla="*/ 2114026 w 3330430"/>
              <a:gd name="connsiteY31" fmla="*/ 944873 h 3444793"/>
              <a:gd name="connsiteX32" fmla="*/ 2063692 w 3330430"/>
              <a:gd name="connsiteY32" fmla="*/ 978429 h 3444793"/>
              <a:gd name="connsiteX33" fmla="*/ 1988191 w 3330430"/>
              <a:gd name="connsiteY33" fmla="*/ 1045541 h 3444793"/>
              <a:gd name="connsiteX34" fmla="*/ 1912690 w 3330430"/>
              <a:gd name="connsiteY34" fmla="*/ 1079097 h 3444793"/>
              <a:gd name="connsiteX35" fmla="*/ 1870745 w 3330430"/>
              <a:gd name="connsiteY35" fmla="*/ 1121042 h 3444793"/>
              <a:gd name="connsiteX36" fmla="*/ 1820411 w 3330430"/>
              <a:gd name="connsiteY36" fmla="*/ 1162987 h 3444793"/>
              <a:gd name="connsiteX37" fmla="*/ 1795244 w 3330430"/>
              <a:gd name="connsiteY37" fmla="*/ 1171376 h 3444793"/>
              <a:gd name="connsiteX38" fmla="*/ 1744910 w 3330430"/>
              <a:gd name="connsiteY38" fmla="*/ 1196543 h 3444793"/>
              <a:gd name="connsiteX39" fmla="*/ 1728132 w 3330430"/>
              <a:gd name="connsiteY39" fmla="*/ 1221710 h 3444793"/>
              <a:gd name="connsiteX40" fmla="*/ 1702965 w 3330430"/>
              <a:gd name="connsiteY40" fmla="*/ 1230099 h 3444793"/>
              <a:gd name="connsiteX41" fmla="*/ 1644243 w 3330430"/>
              <a:gd name="connsiteY41" fmla="*/ 1246877 h 3444793"/>
              <a:gd name="connsiteX42" fmla="*/ 1619076 w 3330430"/>
              <a:gd name="connsiteY42" fmla="*/ 1263655 h 3444793"/>
              <a:gd name="connsiteX43" fmla="*/ 1543575 w 3330430"/>
              <a:gd name="connsiteY43" fmla="*/ 1288822 h 3444793"/>
              <a:gd name="connsiteX44" fmla="*/ 1518408 w 3330430"/>
              <a:gd name="connsiteY44" fmla="*/ 1297211 h 3444793"/>
              <a:gd name="connsiteX45" fmla="*/ 1493241 w 3330430"/>
              <a:gd name="connsiteY45" fmla="*/ 1305600 h 3444793"/>
              <a:gd name="connsiteX46" fmla="*/ 1442907 w 3330430"/>
              <a:gd name="connsiteY46" fmla="*/ 1339156 h 3444793"/>
              <a:gd name="connsiteX47" fmla="*/ 1417740 w 3330430"/>
              <a:gd name="connsiteY47" fmla="*/ 1347545 h 3444793"/>
              <a:gd name="connsiteX48" fmla="*/ 1367406 w 3330430"/>
              <a:gd name="connsiteY48" fmla="*/ 1381101 h 3444793"/>
              <a:gd name="connsiteX49" fmla="*/ 1317072 w 3330430"/>
              <a:gd name="connsiteY49" fmla="*/ 1423046 h 3444793"/>
              <a:gd name="connsiteX50" fmla="*/ 1283516 w 3330430"/>
              <a:gd name="connsiteY50" fmla="*/ 1473380 h 3444793"/>
              <a:gd name="connsiteX51" fmla="*/ 1266738 w 3330430"/>
              <a:gd name="connsiteY51" fmla="*/ 1498547 h 3444793"/>
              <a:gd name="connsiteX52" fmla="*/ 1258349 w 3330430"/>
              <a:gd name="connsiteY52" fmla="*/ 1523714 h 3444793"/>
              <a:gd name="connsiteX53" fmla="*/ 1241571 w 3330430"/>
              <a:gd name="connsiteY53" fmla="*/ 1548881 h 3444793"/>
              <a:gd name="connsiteX54" fmla="*/ 1224793 w 3330430"/>
              <a:gd name="connsiteY54" fmla="*/ 1599215 h 3444793"/>
              <a:gd name="connsiteX55" fmla="*/ 1208015 w 3330430"/>
              <a:gd name="connsiteY55" fmla="*/ 1624382 h 3444793"/>
              <a:gd name="connsiteX56" fmla="*/ 1191237 w 3330430"/>
              <a:gd name="connsiteY56" fmla="*/ 1674716 h 3444793"/>
              <a:gd name="connsiteX57" fmla="*/ 1166070 w 3330430"/>
              <a:gd name="connsiteY57" fmla="*/ 1699882 h 3444793"/>
              <a:gd name="connsiteX58" fmla="*/ 1149292 w 3330430"/>
              <a:gd name="connsiteY58" fmla="*/ 1725049 h 3444793"/>
              <a:gd name="connsiteX59" fmla="*/ 1098958 w 3330430"/>
              <a:gd name="connsiteY59" fmla="*/ 1775383 h 3444793"/>
              <a:gd name="connsiteX60" fmla="*/ 1073791 w 3330430"/>
              <a:gd name="connsiteY60" fmla="*/ 1808939 h 3444793"/>
              <a:gd name="connsiteX61" fmla="*/ 1057013 w 3330430"/>
              <a:gd name="connsiteY61" fmla="*/ 1834106 h 3444793"/>
              <a:gd name="connsiteX62" fmla="*/ 1006679 w 3330430"/>
              <a:gd name="connsiteY62" fmla="*/ 1884440 h 3444793"/>
              <a:gd name="connsiteX63" fmla="*/ 981512 w 3330430"/>
              <a:gd name="connsiteY63" fmla="*/ 1909607 h 3444793"/>
              <a:gd name="connsiteX64" fmla="*/ 939567 w 3330430"/>
              <a:gd name="connsiteY64" fmla="*/ 1968330 h 3444793"/>
              <a:gd name="connsiteX65" fmla="*/ 897622 w 3330430"/>
              <a:gd name="connsiteY65" fmla="*/ 2018664 h 3444793"/>
              <a:gd name="connsiteX66" fmla="*/ 889233 w 3330430"/>
              <a:gd name="connsiteY66" fmla="*/ 2060609 h 3444793"/>
              <a:gd name="connsiteX67" fmla="*/ 847288 w 3330430"/>
              <a:gd name="connsiteY67" fmla="*/ 2110943 h 3444793"/>
              <a:gd name="connsiteX68" fmla="*/ 805343 w 3330430"/>
              <a:gd name="connsiteY68" fmla="*/ 2169666 h 3444793"/>
              <a:gd name="connsiteX69" fmla="*/ 796954 w 3330430"/>
              <a:gd name="connsiteY69" fmla="*/ 2194833 h 3444793"/>
              <a:gd name="connsiteX70" fmla="*/ 780177 w 3330430"/>
              <a:gd name="connsiteY70" fmla="*/ 2253556 h 3444793"/>
              <a:gd name="connsiteX71" fmla="*/ 746621 w 3330430"/>
              <a:gd name="connsiteY71" fmla="*/ 2303890 h 3444793"/>
              <a:gd name="connsiteX72" fmla="*/ 721454 w 3330430"/>
              <a:gd name="connsiteY72" fmla="*/ 2362613 h 3444793"/>
              <a:gd name="connsiteX73" fmla="*/ 687898 w 3330430"/>
              <a:gd name="connsiteY73" fmla="*/ 2438114 h 3444793"/>
              <a:gd name="connsiteX74" fmla="*/ 679509 w 3330430"/>
              <a:gd name="connsiteY74" fmla="*/ 2471670 h 3444793"/>
              <a:gd name="connsiteX75" fmla="*/ 645953 w 3330430"/>
              <a:gd name="connsiteY75" fmla="*/ 2530393 h 3444793"/>
              <a:gd name="connsiteX76" fmla="*/ 620786 w 3330430"/>
              <a:gd name="connsiteY76" fmla="*/ 2555560 h 3444793"/>
              <a:gd name="connsiteX77" fmla="*/ 604008 w 3330430"/>
              <a:gd name="connsiteY77" fmla="*/ 2580727 h 3444793"/>
              <a:gd name="connsiteX78" fmla="*/ 595619 w 3330430"/>
              <a:gd name="connsiteY78" fmla="*/ 2605893 h 3444793"/>
              <a:gd name="connsiteX79" fmla="*/ 570452 w 3330430"/>
              <a:gd name="connsiteY79" fmla="*/ 2622671 h 3444793"/>
              <a:gd name="connsiteX80" fmla="*/ 528507 w 3330430"/>
              <a:gd name="connsiteY80" fmla="*/ 2673005 h 3444793"/>
              <a:gd name="connsiteX81" fmla="*/ 511729 w 3330430"/>
              <a:gd name="connsiteY81" fmla="*/ 2698172 h 3444793"/>
              <a:gd name="connsiteX82" fmla="*/ 444617 w 3330430"/>
              <a:gd name="connsiteY82" fmla="*/ 2731728 h 3444793"/>
              <a:gd name="connsiteX83" fmla="*/ 419450 w 3330430"/>
              <a:gd name="connsiteY83" fmla="*/ 2748506 h 3444793"/>
              <a:gd name="connsiteX84" fmla="*/ 385894 w 3330430"/>
              <a:gd name="connsiteY84" fmla="*/ 2798840 h 3444793"/>
              <a:gd name="connsiteX85" fmla="*/ 377505 w 3330430"/>
              <a:gd name="connsiteY85" fmla="*/ 2824007 h 3444793"/>
              <a:gd name="connsiteX86" fmla="*/ 360727 w 3330430"/>
              <a:gd name="connsiteY86" fmla="*/ 2849174 h 3444793"/>
              <a:gd name="connsiteX87" fmla="*/ 343949 w 3330430"/>
              <a:gd name="connsiteY87" fmla="*/ 2899508 h 3444793"/>
              <a:gd name="connsiteX88" fmla="*/ 335560 w 3330430"/>
              <a:gd name="connsiteY88" fmla="*/ 2924675 h 3444793"/>
              <a:gd name="connsiteX89" fmla="*/ 327171 w 3330430"/>
              <a:gd name="connsiteY89" fmla="*/ 2958231 h 3444793"/>
              <a:gd name="connsiteX90" fmla="*/ 318782 w 3330430"/>
              <a:gd name="connsiteY90" fmla="*/ 3016954 h 3444793"/>
              <a:gd name="connsiteX91" fmla="*/ 276837 w 3330430"/>
              <a:gd name="connsiteY91" fmla="*/ 3075677 h 3444793"/>
              <a:gd name="connsiteX92" fmla="*/ 260059 w 3330430"/>
              <a:gd name="connsiteY92" fmla="*/ 3100844 h 3444793"/>
              <a:gd name="connsiteX93" fmla="*/ 218114 w 3330430"/>
              <a:gd name="connsiteY93" fmla="*/ 3159567 h 3444793"/>
              <a:gd name="connsiteX94" fmla="*/ 226503 w 3330430"/>
              <a:gd name="connsiteY94" fmla="*/ 3184734 h 3444793"/>
              <a:gd name="connsiteX95" fmla="*/ 176169 w 3330430"/>
              <a:gd name="connsiteY95" fmla="*/ 3243457 h 3444793"/>
              <a:gd name="connsiteX96" fmla="*/ 151002 w 3330430"/>
              <a:gd name="connsiteY96" fmla="*/ 3251846 h 3444793"/>
              <a:gd name="connsiteX97" fmla="*/ 100668 w 3330430"/>
              <a:gd name="connsiteY97" fmla="*/ 3285402 h 3444793"/>
              <a:gd name="connsiteX98" fmla="*/ 75501 w 3330430"/>
              <a:gd name="connsiteY98" fmla="*/ 3310569 h 3444793"/>
              <a:gd name="connsiteX99" fmla="*/ 50334 w 3330430"/>
              <a:gd name="connsiteY99" fmla="*/ 3318958 h 3444793"/>
              <a:gd name="connsiteX100" fmla="*/ 0 w 3330430"/>
              <a:gd name="connsiteY100" fmla="*/ 3352514 h 3444793"/>
              <a:gd name="connsiteX101" fmla="*/ 16778 w 3330430"/>
              <a:gd name="connsiteY101" fmla="*/ 3377681 h 3444793"/>
              <a:gd name="connsiteX102" fmla="*/ 419450 w 3330430"/>
              <a:gd name="connsiteY102" fmla="*/ 3386070 h 3444793"/>
              <a:gd name="connsiteX103" fmla="*/ 528507 w 3330430"/>
              <a:gd name="connsiteY103" fmla="*/ 3394459 h 3444793"/>
              <a:gd name="connsiteX104" fmla="*/ 771788 w 3330430"/>
              <a:gd name="connsiteY104" fmla="*/ 3402848 h 3444793"/>
              <a:gd name="connsiteX105" fmla="*/ 1459685 w 3330430"/>
              <a:gd name="connsiteY105" fmla="*/ 3394459 h 3444793"/>
              <a:gd name="connsiteX106" fmla="*/ 1510019 w 3330430"/>
              <a:gd name="connsiteY106" fmla="*/ 3411237 h 3444793"/>
              <a:gd name="connsiteX107" fmla="*/ 1568742 w 3330430"/>
              <a:gd name="connsiteY107" fmla="*/ 3419626 h 3444793"/>
              <a:gd name="connsiteX108" fmla="*/ 1795244 w 3330430"/>
              <a:gd name="connsiteY108" fmla="*/ 3444793 h 3444793"/>
              <a:gd name="connsiteX109" fmla="*/ 2130804 w 3330430"/>
              <a:gd name="connsiteY109" fmla="*/ 3428015 h 3444793"/>
              <a:gd name="connsiteX110" fmla="*/ 2181138 w 3330430"/>
              <a:gd name="connsiteY110" fmla="*/ 3411237 h 3444793"/>
              <a:gd name="connsiteX111" fmla="*/ 2223083 w 3330430"/>
              <a:gd name="connsiteY111" fmla="*/ 3394459 h 3444793"/>
              <a:gd name="connsiteX112" fmla="*/ 2348918 w 3330430"/>
              <a:gd name="connsiteY112" fmla="*/ 3386070 h 3444793"/>
              <a:gd name="connsiteX113" fmla="*/ 2533476 w 3330430"/>
              <a:gd name="connsiteY113" fmla="*/ 3394459 h 3444793"/>
              <a:gd name="connsiteX114" fmla="*/ 2583810 w 3330430"/>
              <a:gd name="connsiteY114" fmla="*/ 3402848 h 3444793"/>
              <a:gd name="connsiteX115" fmla="*/ 2793534 w 3330430"/>
              <a:gd name="connsiteY115" fmla="*/ 3419626 h 3444793"/>
              <a:gd name="connsiteX116" fmla="*/ 2818701 w 3330430"/>
              <a:gd name="connsiteY116" fmla="*/ 3428015 h 3444793"/>
              <a:gd name="connsiteX117" fmla="*/ 3204595 w 3330430"/>
              <a:gd name="connsiteY117" fmla="*/ 3411237 h 3444793"/>
              <a:gd name="connsiteX118" fmla="*/ 3229762 w 3330430"/>
              <a:gd name="connsiteY118" fmla="*/ 3394459 h 3444793"/>
              <a:gd name="connsiteX119" fmla="*/ 3254929 w 3330430"/>
              <a:gd name="connsiteY119" fmla="*/ 3268624 h 3444793"/>
              <a:gd name="connsiteX120" fmla="*/ 3263318 w 3330430"/>
              <a:gd name="connsiteY120" fmla="*/ 3235068 h 3444793"/>
              <a:gd name="connsiteX121" fmla="*/ 3271707 w 3330430"/>
              <a:gd name="connsiteY121" fmla="*/ 3193123 h 3444793"/>
              <a:gd name="connsiteX122" fmla="*/ 3288485 w 3330430"/>
              <a:gd name="connsiteY122" fmla="*/ 3159567 h 3444793"/>
              <a:gd name="connsiteX123" fmla="*/ 3296874 w 3330430"/>
              <a:gd name="connsiteY123" fmla="*/ 3084066 h 3444793"/>
              <a:gd name="connsiteX124" fmla="*/ 3305263 w 3330430"/>
              <a:gd name="connsiteY124" fmla="*/ 3042121 h 3444793"/>
              <a:gd name="connsiteX125" fmla="*/ 3313652 w 3330430"/>
              <a:gd name="connsiteY125" fmla="*/ 2949842 h 3444793"/>
              <a:gd name="connsiteX126" fmla="*/ 3322041 w 3330430"/>
              <a:gd name="connsiteY126" fmla="*/ 2899508 h 3444793"/>
              <a:gd name="connsiteX127" fmla="*/ 3330430 w 3330430"/>
              <a:gd name="connsiteY127" fmla="*/ 2840785 h 3444793"/>
              <a:gd name="connsiteX128" fmla="*/ 3322041 w 3330430"/>
              <a:gd name="connsiteY128" fmla="*/ 1607604 h 3444793"/>
              <a:gd name="connsiteX129" fmla="*/ 3296874 w 3330430"/>
              <a:gd name="connsiteY129" fmla="*/ 1540492 h 3444793"/>
              <a:gd name="connsiteX130" fmla="*/ 3271707 w 3330430"/>
              <a:gd name="connsiteY130" fmla="*/ 1448213 h 3444793"/>
              <a:gd name="connsiteX131" fmla="*/ 3238151 w 3330430"/>
              <a:gd name="connsiteY131" fmla="*/ 1339156 h 3444793"/>
              <a:gd name="connsiteX132" fmla="*/ 3204595 w 3330430"/>
              <a:gd name="connsiteY132" fmla="*/ 1196543 h 3444793"/>
              <a:gd name="connsiteX133" fmla="*/ 3187817 w 3330430"/>
              <a:gd name="connsiteY133" fmla="*/ 1154598 h 3444793"/>
              <a:gd name="connsiteX134" fmla="*/ 3179428 w 3330430"/>
              <a:gd name="connsiteY134" fmla="*/ 1129431 h 3444793"/>
              <a:gd name="connsiteX135" fmla="*/ 3154261 w 3330430"/>
              <a:gd name="connsiteY135" fmla="*/ 970040 h 3444793"/>
              <a:gd name="connsiteX136" fmla="*/ 3137483 w 3330430"/>
              <a:gd name="connsiteY136" fmla="*/ 886150 h 3444793"/>
              <a:gd name="connsiteX137" fmla="*/ 3129094 w 3330430"/>
              <a:gd name="connsiteY137" fmla="*/ 366033 h 3444793"/>
              <a:gd name="connsiteX138" fmla="*/ 3120705 w 3330430"/>
              <a:gd name="connsiteY138" fmla="*/ 324088 h 3444793"/>
              <a:gd name="connsiteX139" fmla="*/ 3112316 w 3330430"/>
              <a:gd name="connsiteY139" fmla="*/ 273754 h 3444793"/>
              <a:gd name="connsiteX140" fmla="*/ 3095538 w 3330430"/>
              <a:gd name="connsiteY140" fmla="*/ 223420 h 3444793"/>
              <a:gd name="connsiteX141" fmla="*/ 3087149 w 3330430"/>
              <a:gd name="connsiteY141" fmla="*/ 189864 h 3444793"/>
              <a:gd name="connsiteX142" fmla="*/ 3070371 w 3330430"/>
              <a:gd name="connsiteY142" fmla="*/ 139530 h 3444793"/>
              <a:gd name="connsiteX143" fmla="*/ 3061982 w 3330430"/>
              <a:gd name="connsiteY143" fmla="*/ 5306 h 344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30430" h="3444793">
                <a:moveTo>
                  <a:pt x="3061982" y="5306"/>
                </a:moveTo>
                <a:cubicBezTo>
                  <a:pt x="3053593" y="-12870"/>
                  <a:pt x="3033081" y="20690"/>
                  <a:pt x="3020037" y="30473"/>
                </a:cubicBezTo>
                <a:cubicBezTo>
                  <a:pt x="3010546" y="37591"/>
                  <a:pt x="3003984" y="48045"/>
                  <a:pt x="2994870" y="55640"/>
                </a:cubicBezTo>
                <a:cubicBezTo>
                  <a:pt x="2987125" y="62095"/>
                  <a:pt x="2978092" y="66825"/>
                  <a:pt x="2969703" y="72418"/>
                </a:cubicBezTo>
                <a:cubicBezTo>
                  <a:pt x="2964110" y="80807"/>
                  <a:pt x="2957434" y="88567"/>
                  <a:pt x="2952925" y="97585"/>
                </a:cubicBezTo>
                <a:cubicBezTo>
                  <a:pt x="2918193" y="167049"/>
                  <a:pt x="2975841" y="75794"/>
                  <a:pt x="2927758" y="147919"/>
                </a:cubicBezTo>
                <a:cubicBezTo>
                  <a:pt x="2924962" y="161901"/>
                  <a:pt x="2928123" y="178609"/>
                  <a:pt x="2919369" y="189864"/>
                </a:cubicBezTo>
                <a:cubicBezTo>
                  <a:pt x="2906989" y="205781"/>
                  <a:pt x="2869035" y="223420"/>
                  <a:pt x="2869035" y="223420"/>
                </a:cubicBezTo>
                <a:lnTo>
                  <a:pt x="2818701" y="298921"/>
                </a:lnTo>
                <a:cubicBezTo>
                  <a:pt x="2813108" y="307310"/>
                  <a:pt x="2810312" y="318495"/>
                  <a:pt x="2801923" y="324088"/>
                </a:cubicBezTo>
                <a:lnTo>
                  <a:pt x="2776756" y="340866"/>
                </a:lnTo>
                <a:cubicBezTo>
                  <a:pt x="2773960" y="349255"/>
                  <a:pt x="2773891" y="359128"/>
                  <a:pt x="2768367" y="366033"/>
                </a:cubicBezTo>
                <a:cubicBezTo>
                  <a:pt x="2751074" y="387649"/>
                  <a:pt x="2722024" y="399996"/>
                  <a:pt x="2709644" y="424756"/>
                </a:cubicBezTo>
                <a:cubicBezTo>
                  <a:pt x="2704051" y="435941"/>
                  <a:pt x="2697792" y="446818"/>
                  <a:pt x="2692866" y="458312"/>
                </a:cubicBezTo>
                <a:cubicBezTo>
                  <a:pt x="2689383" y="466440"/>
                  <a:pt x="2688864" y="475801"/>
                  <a:pt x="2684477" y="483479"/>
                </a:cubicBezTo>
                <a:cubicBezTo>
                  <a:pt x="2677540" y="495618"/>
                  <a:pt x="2667699" y="505850"/>
                  <a:pt x="2659310" y="517035"/>
                </a:cubicBezTo>
                <a:cubicBezTo>
                  <a:pt x="2653482" y="534519"/>
                  <a:pt x="2645661" y="561936"/>
                  <a:pt x="2634143" y="575758"/>
                </a:cubicBezTo>
                <a:cubicBezTo>
                  <a:pt x="2627689" y="583503"/>
                  <a:pt x="2617181" y="586676"/>
                  <a:pt x="2608977" y="592536"/>
                </a:cubicBezTo>
                <a:cubicBezTo>
                  <a:pt x="2597600" y="600663"/>
                  <a:pt x="2587560" y="610766"/>
                  <a:pt x="2575421" y="617703"/>
                </a:cubicBezTo>
                <a:cubicBezTo>
                  <a:pt x="2567743" y="622090"/>
                  <a:pt x="2558163" y="622137"/>
                  <a:pt x="2550254" y="626092"/>
                </a:cubicBezTo>
                <a:cubicBezTo>
                  <a:pt x="2541236" y="630601"/>
                  <a:pt x="2534105" y="638361"/>
                  <a:pt x="2525087" y="642870"/>
                </a:cubicBezTo>
                <a:cubicBezTo>
                  <a:pt x="2517178" y="646825"/>
                  <a:pt x="2507829" y="647304"/>
                  <a:pt x="2499920" y="651259"/>
                </a:cubicBezTo>
                <a:cubicBezTo>
                  <a:pt x="2445027" y="678706"/>
                  <a:pt x="2505245" y="656098"/>
                  <a:pt x="2449586" y="693204"/>
                </a:cubicBezTo>
                <a:cubicBezTo>
                  <a:pt x="2442228" y="698109"/>
                  <a:pt x="2432808" y="698797"/>
                  <a:pt x="2424419" y="701593"/>
                </a:cubicBezTo>
                <a:cubicBezTo>
                  <a:pt x="2416030" y="709982"/>
                  <a:pt x="2406847" y="717646"/>
                  <a:pt x="2399252" y="726760"/>
                </a:cubicBezTo>
                <a:cubicBezTo>
                  <a:pt x="2392797" y="734505"/>
                  <a:pt x="2389603" y="744798"/>
                  <a:pt x="2382474" y="751927"/>
                </a:cubicBezTo>
                <a:cubicBezTo>
                  <a:pt x="2372588" y="761813"/>
                  <a:pt x="2360103" y="768704"/>
                  <a:pt x="2348918" y="777093"/>
                </a:cubicBezTo>
                <a:cubicBezTo>
                  <a:pt x="2343325" y="785482"/>
                  <a:pt x="2336649" y="793242"/>
                  <a:pt x="2332140" y="802260"/>
                </a:cubicBezTo>
                <a:cubicBezTo>
                  <a:pt x="2320837" y="824866"/>
                  <a:pt x="2328343" y="833895"/>
                  <a:pt x="2306973" y="852594"/>
                </a:cubicBezTo>
                <a:cubicBezTo>
                  <a:pt x="2268344" y="886395"/>
                  <a:pt x="2260963" y="881282"/>
                  <a:pt x="2223083" y="902928"/>
                </a:cubicBezTo>
                <a:cubicBezTo>
                  <a:pt x="2214329" y="907930"/>
                  <a:pt x="2207183" y="915734"/>
                  <a:pt x="2197916" y="919706"/>
                </a:cubicBezTo>
                <a:cubicBezTo>
                  <a:pt x="2165090" y="933774"/>
                  <a:pt x="2147860" y="922317"/>
                  <a:pt x="2114026" y="944873"/>
                </a:cubicBezTo>
                <a:cubicBezTo>
                  <a:pt x="2097248" y="956058"/>
                  <a:pt x="2077951" y="964170"/>
                  <a:pt x="2063692" y="978429"/>
                </a:cubicBezTo>
                <a:cubicBezTo>
                  <a:pt x="2048505" y="993616"/>
                  <a:pt x="2015137" y="1033565"/>
                  <a:pt x="1988191" y="1045541"/>
                </a:cubicBezTo>
                <a:cubicBezTo>
                  <a:pt x="1898343" y="1085474"/>
                  <a:pt x="1969646" y="1041126"/>
                  <a:pt x="1912690" y="1079097"/>
                </a:cubicBezTo>
                <a:cubicBezTo>
                  <a:pt x="1881930" y="1125236"/>
                  <a:pt x="1912690" y="1086088"/>
                  <a:pt x="1870745" y="1121042"/>
                </a:cubicBezTo>
                <a:cubicBezTo>
                  <a:pt x="1842915" y="1144233"/>
                  <a:pt x="1851653" y="1147366"/>
                  <a:pt x="1820411" y="1162987"/>
                </a:cubicBezTo>
                <a:cubicBezTo>
                  <a:pt x="1812502" y="1166942"/>
                  <a:pt x="1803153" y="1167421"/>
                  <a:pt x="1795244" y="1171376"/>
                </a:cubicBezTo>
                <a:cubicBezTo>
                  <a:pt x="1730195" y="1203901"/>
                  <a:pt x="1808168" y="1175457"/>
                  <a:pt x="1744910" y="1196543"/>
                </a:cubicBezTo>
                <a:cubicBezTo>
                  <a:pt x="1739317" y="1204932"/>
                  <a:pt x="1736005" y="1215412"/>
                  <a:pt x="1728132" y="1221710"/>
                </a:cubicBezTo>
                <a:cubicBezTo>
                  <a:pt x="1721227" y="1227234"/>
                  <a:pt x="1711468" y="1227670"/>
                  <a:pt x="1702965" y="1230099"/>
                </a:cubicBezTo>
                <a:cubicBezTo>
                  <a:pt x="1690423" y="1233683"/>
                  <a:pt x="1657651" y="1240173"/>
                  <a:pt x="1644243" y="1246877"/>
                </a:cubicBezTo>
                <a:cubicBezTo>
                  <a:pt x="1635225" y="1251386"/>
                  <a:pt x="1628289" y="1259560"/>
                  <a:pt x="1619076" y="1263655"/>
                </a:cubicBezTo>
                <a:lnTo>
                  <a:pt x="1543575" y="1288822"/>
                </a:lnTo>
                <a:lnTo>
                  <a:pt x="1518408" y="1297211"/>
                </a:lnTo>
                <a:cubicBezTo>
                  <a:pt x="1510019" y="1300007"/>
                  <a:pt x="1500599" y="1300695"/>
                  <a:pt x="1493241" y="1305600"/>
                </a:cubicBezTo>
                <a:cubicBezTo>
                  <a:pt x="1476463" y="1316785"/>
                  <a:pt x="1462037" y="1332779"/>
                  <a:pt x="1442907" y="1339156"/>
                </a:cubicBezTo>
                <a:cubicBezTo>
                  <a:pt x="1434518" y="1341952"/>
                  <a:pt x="1425470" y="1343251"/>
                  <a:pt x="1417740" y="1347545"/>
                </a:cubicBezTo>
                <a:cubicBezTo>
                  <a:pt x="1400113" y="1357338"/>
                  <a:pt x="1379505" y="1364969"/>
                  <a:pt x="1367406" y="1381101"/>
                </a:cubicBezTo>
                <a:cubicBezTo>
                  <a:pt x="1336933" y="1421731"/>
                  <a:pt x="1355503" y="1410236"/>
                  <a:pt x="1317072" y="1423046"/>
                </a:cubicBezTo>
                <a:lnTo>
                  <a:pt x="1283516" y="1473380"/>
                </a:lnTo>
                <a:cubicBezTo>
                  <a:pt x="1277923" y="1481769"/>
                  <a:pt x="1269926" y="1488982"/>
                  <a:pt x="1266738" y="1498547"/>
                </a:cubicBezTo>
                <a:cubicBezTo>
                  <a:pt x="1263942" y="1506936"/>
                  <a:pt x="1262304" y="1515805"/>
                  <a:pt x="1258349" y="1523714"/>
                </a:cubicBezTo>
                <a:cubicBezTo>
                  <a:pt x="1253840" y="1532732"/>
                  <a:pt x="1245666" y="1539668"/>
                  <a:pt x="1241571" y="1548881"/>
                </a:cubicBezTo>
                <a:cubicBezTo>
                  <a:pt x="1234388" y="1565042"/>
                  <a:pt x="1234603" y="1584500"/>
                  <a:pt x="1224793" y="1599215"/>
                </a:cubicBezTo>
                <a:cubicBezTo>
                  <a:pt x="1219200" y="1607604"/>
                  <a:pt x="1212110" y="1615169"/>
                  <a:pt x="1208015" y="1624382"/>
                </a:cubicBezTo>
                <a:cubicBezTo>
                  <a:pt x="1200832" y="1640543"/>
                  <a:pt x="1203743" y="1662211"/>
                  <a:pt x="1191237" y="1674716"/>
                </a:cubicBezTo>
                <a:cubicBezTo>
                  <a:pt x="1182848" y="1683105"/>
                  <a:pt x="1173665" y="1690768"/>
                  <a:pt x="1166070" y="1699882"/>
                </a:cubicBezTo>
                <a:cubicBezTo>
                  <a:pt x="1159615" y="1707627"/>
                  <a:pt x="1155990" y="1717513"/>
                  <a:pt x="1149292" y="1725049"/>
                </a:cubicBezTo>
                <a:cubicBezTo>
                  <a:pt x="1133528" y="1742783"/>
                  <a:pt x="1113195" y="1756401"/>
                  <a:pt x="1098958" y="1775383"/>
                </a:cubicBezTo>
                <a:cubicBezTo>
                  <a:pt x="1090569" y="1786568"/>
                  <a:pt x="1081918" y="1797562"/>
                  <a:pt x="1073791" y="1808939"/>
                </a:cubicBezTo>
                <a:cubicBezTo>
                  <a:pt x="1067931" y="1817143"/>
                  <a:pt x="1063711" y="1826570"/>
                  <a:pt x="1057013" y="1834106"/>
                </a:cubicBezTo>
                <a:cubicBezTo>
                  <a:pt x="1041249" y="1851840"/>
                  <a:pt x="1023457" y="1867662"/>
                  <a:pt x="1006679" y="1884440"/>
                </a:cubicBezTo>
                <a:cubicBezTo>
                  <a:pt x="998290" y="1892829"/>
                  <a:pt x="988093" y="1899736"/>
                  <a:pt x="981512" y="1909607"/>
                </a:cubicBezTo>
                <a:cubicBezTo>
                  <a:pt x="968234" y="1929525"/>
                  <a:pt x="955175" y="1950120"/>
                  <a:pt x="939567" y="1968330"/>
                </a:cubicBezTo>
                <a:cubicBezTo>
                  <a:pt x="891123" y="2024848"/>
                  <a:pt x="934704" y="1963041"/>
                  <a:pt x="897622" y="2018664"/>
                </a:cubicBezTo>
                <a:cubicBezTo>
                  <a:pt x="894826" y="2032646"/>
                  <a:pt x="894240" y="2047258"/>
                  <a:pt x="889233" y="2060609"/>
                </a:cubicBezTo>
                <a:cubicBezTo>
                  <a:pt x="880993" y="2082584"/>
                  <a:pt x="861795" y="2094019"/>
                  <a:pt x="847288" y="2110943"/>
                </a:cubicBezTo>
                <a:cubicBezTo>
                  <a:pt x="842728" y="2116263"/>
                  <a:pt x="810654" y="2159043"/>
                  <a:pt x="805343" y="2169666"/>
                </a:cubicBezTo>
                <a:cubicBezTo>
                  <a:pt x="801388" y="2177575"/>
                  <a:pt x="799383" y="2186330"/>
                  <a:pt x="796954" y="2194833"/>
                </a:cubicBezTo>
                <a:cubicBezTo>
                  <a:pt x="794401" y="2203770"/>
                  <a:pt x="786090" y="2242912"/>
                  <a:pt x="780177" y="2253556"/>
                </a:cubicBezTo>
                <a:cubicBezTo>
                  <a:pt x="770384" y="2271183"/>
                  <a:pt x="746621" y="2303890"/>
                  <a:pt x="746621" y="2303890"/>
                </a:cubicBezTo>
                <a:cubicBezTo>
                  <a:pt x="724430" y="2392656"/>
                  <a:pt x="754559" y="2288127"/>
                  <a:pt x="721454" y="2362613"/>
                </a:cubicBezTo>
                <a:cubicBezTo>
                  <a:pt x="681521" y="2452461"/>
                  <a:pt x="725869" y="2381158"/>
                  <a:pt x="687898" y="2438114"/>
                </a:cubicBezTo>
                <a:cubicBezTo>
                  <a:pt x="685102" y="2449299"/>
                  <a:pt x="683557" y="2460875"/>
                  <a:pt x="679509" y="2471670"/>
                </a:cubicBezTo>
                <a:cubicBezTo>
                  <a:pt x="673915" y="2486588"/>
                  <a:pt x="657016" y="2517117"/>
                  <a:pt x="645953" y="2530393"/>
                </a:cubicBezTo>
                <a:cubicBezTo>
                  <a:pt x="638358" y="2539507"/>
                  <a:pt x="628381" y="2546446"/>
                  <a:pt x="620786" y="2555560"/>
                </a:cubicBezTo>
                <a:cubicBezTo>
                  <a:pt x="614331" y="2563305"/>
                  <a:pt x="608517" y="2571709"/>
                  <a:pt x="604008" y="2580727"/>
                </a:cubicBezTo>
                <a:cubicBezTo>
                  <a:pt x="600053" y="2588636"/>
                  <a:pt x="601143" y="2598988"/>
                  <a:pt x="595619" y="2605893"/>
                </a:cubicBezTo>
                <a:cubicBezTo>
                  <a:pt x="589321" y="2613766"/>
                  <a:pt x="578841" y="2617078"/>
                  <a:pt x="570452" y="2622671"/>
                </a:cubicBezTo>
                <a:cubicBezTo>
                  <a:pt x="534458" y="2694660"/>
                  <a:pt x="575937" y="2625575"/>
                  <a:pt x="528507" y="2673005"/>
                </a:cubicBezTo>
                <a:cubicBezTo>
                  <a:pt x="521378" y="2680134"/>
                  <a:pt x="519989" y="2692390"/>
                  <a:pt x="511729" y="2698172"/>
                </a:cubicBezTo>
                <a:cubicBezTo>
                  <a:pt x="491239" y="2712515"/>
                  <a:pt x="465428" y="2717854"/>
                  <a:pt x="444617" y="2731728"/>
                </a:cubicBezTo>
                <a:lnTo>
                  <a:pt x="419450" y="2748506"/>
                </a:lnTo>
                <a:cubicBezTo>
                  <a:pt x="408265" y="2765284"/>
                  <a:pt x="392271" y="2779710"/>
                  <a:pt x="385894" y="2798840"/>
                </a:cubicBezTo>
                <a:cubicBezTo>
                  <a:pt x="383098" y="2807229"/>
                  <a:pt x="381460" y="2816098"/>
                  <a:pt x="377505" y="2824007"/>
                </a:cubicBezTo>
                <a:cubicBezTo>
                  <a:pt x="372996" y="2833025"/>
                  <a:pt x="364822" y="2839961"/>
                  <a:pt x="360727" y="2849174"/>
                </a:cubicBezTo>
                <a:cubicBezTo>
                  <a:pt x="353544" y="2865335"/>
                  <a:pt x="349542" y="2882730"/>
                  <a:pt x="343949" y="2899508"/>
                </a:cubicBezTo>
                <a:cubicBezTo>
                  <a:pt x="341153" y="2907897"/>
                  <a:pt x="337705" y="2916096"/>
                  <a:pt x="335560" y="2924675"/>
                </a:cubicBezTo>
                <a:cubicBezTo>
                  <a:pt x="332764" y="2935860"/>
                  <a:pt x="329233" y="2946887"/>
                  <a:pt x="327171" y="2958231"/>
                </a:cubicBezTo>
                <a:cubicBezTo>
                  <a:pt x="323634" y="2977685"/>
                  <a:pt x="324464" y="2998015"/>
                  <a:pt x="318782" y="3016954"/>
                </a:cubicBezTo>
                <a:cubicBezTo>
                  <a:pt x="316737" y="3023771"/>
                  <a:pt x="276868" y="3075634"/>
                  <a:pt x="276837" y="3075677"/>
                </a:cubicBezTo>
                <a:cubicBezTo>
                  <a:pt x="270977" y="3083881"/>
                  <a:pt x="265919" y="3092640"/>
                  <a:pt x="260059" y="3100844"/>
                </a:cubicBezTo>
                <a:cubicBezTo>
                  <a:pt x="208032" y="3173682"/>
                  <a:pt x="257655" y="3100256"/>
                  <a:pt x="218114" y="3159567"/>
                </a:cubicBezTo>
                <a:cubicBezTo>
                  <a:pt x="220910" y="3167956"/>
                  <a:pt x="227754" y="3175980"/>
                  <a:pt x="226503" y="3184734"/>
                </a:cubicBezTo>
                <a:cubicBezTo>
                  <a:pt x="222467" y="3212984"/>
                  <a:pt x="198492" y="3230701"/>
                  <a:pt x="176169" y="3243457"/>
                </a:cubicBezTo>
                <a:cubicBezTo>
                  <a:pt x="168491" y="3247844"/>
                  <a:pt x="158732" y="3247552"/>
                  <a:pt x="151002" y="3251846"/>
                </a:cubicBezTo>
                <a:cubicBezTo>
                  <a:pt x="133375" y="3261639"/>
                  <a:pt x="114927" y="3271143"/>
                  <a:pt x="100668" y="3285402"/>
                </a:cubicBezTo>
                <a:cubicBezTo>
                  <a:pt x="92279" y="3293791"/>
                  <a:pt x="85372" y="3303988"/>
                  <a:pt x="75501" y="3310569"/>
                </a:cubicBezTo>
                <a:cubicBezTo>
                  <a:pt x="68143" y="3315474"/>
                  <a:pt x="58064" y="3314664"/>
                  <a:pt x="50334" y="3318958"/>
                </a:cubicBezTo>
                <a:cubicBezTo>
                  <a:pt x="32707" y="3328751"/>
                  <a:pt x="0" y="3352514"/>
                  <a:pt x="0" y="3352514"/>
                </a:cubicBezTo>
                <a:cubicBezTo>
                  <a:pt x="5593" y="3360903"/>
                  <a:pt x="6728" y="3376877"/>
                  <a:pt x="16778" y="3377681"/>
                </a:cubicBezTo>
                <a:cubicBezTo>
                  <a:pt x="150604" y="3388387"/>
                  <a:pt x="285269" y="3381671"/>
                  <a:pt x="419450" y="3386070"/>
                </a:cubicBezTo>
                <a:cubicBezTo>
                  <a:pt x="455890" y="3387265"/>
                  <a:pt x="492089" y="3392725"/>
                  <a:pt x="528507" y="3394459"/>
                </a:cubicBezTo>
                <a:cubicBezTo>
                  <a:pt x="609557" y="3398319"/>
                  <a:pt x="690694" y="3400052"/>
                  <a:pt x="771788" y="3402848"/>
                </a:cubicBezTo>
                <a:cubicBezTo>
                  <a:pt x="1024785" y="3392728"/>
                  <a:pt x="1215107" y="3375150"/>
                  <a:pt x="1459685" y="3394459"/>
                </a:cubicBezTo>
                <a:cubicBezTo>
                  <a:pt x="1477316" y="3395851"/>
                  <a:pt x="1492511" y="3408736"/>
                  <a:pt x="1510019" y="3411237"/>
                </a:cubicBezTo>
                <a:cubicBezTo>
                  <a:pt x="1529593" y="3414033"/>
                  <a:pt x="1549067" y="3417659"/>
                  <a:pt x="1568742" y="3419626"/>
                </a:cubicBezTo>
                <a:cubicBezTo>
                  <a:pt x="1797180" y="3442470"/>
                  <a:pt x="1554986" y="3410470"/>
                  <a:pt x="1795244" y="3444793"/>
                </a:cubicBezTo>
                <a:cubicBezTo>
                  <a:pt x="1802190" y="3444536"/>
                  <a:pt x="2069952" y="3437623"/>
                  <a:pt x="2130804" y="3428015"/>
                </a:cubicBezTo>
                <a:cubicBezTo>
                  <a:pt x="2148273" y="3425257"/>
                  <a:pt x="2164717" y="3417805"/>
                  <a:pt x="2181138" y="3411237"/>
                </a:cubicBezTo>
                <a:cubicBezTo>
                  <a:pt x="2195120" y="3405644"/>
                  <a:pt x="2208191" y="3396693"/>
                  <a:pt x="2223083" y="3394459"/>
                </a:cubicBezTo>
                <a:cubicBezTo>
                  <a:pt x="2264656" y="3388223"/>
                  <a:pt x="2306973" y="3388866"/>
                  <a:pt x="2348918" y="3386070"/>
                </a:cubicBezTo>
                <a:cubicBezTo>
                  <a:pt x="2410437" y="3388866"/>
                  <a:pt x="2472050" y="3390071"/>
                  <a:pt x="2533476" y="3394459"/>
                </a:cubicBezTo>
                <a:cubicBezTo>
                  <a:pt x="2550442" y="3395671"/>
                  <a:pt x="2566880" y="3401210"/>
                  <a:pt x="2583810" y="3402848"/>
                </a:cubicBezTo>
                <a:cubicBezTo>
                  <a:pt x="2653615" y="3409603"/>
                  <a:pt x="2793534" y="3419626"/>
                  <a:pt x="2793534" y="3419626"/>
                </a:cubicBezTo>
                <a:cubicBezTo>
                  <a:pt x="2801923" y="3422422"/>
                  <a:pt x="2809858" y="3428015"/>
                  <a:pt x="2818701" y="3428015"/>
                </a:cubicBezTo>
                <a:cubicBezTo>
                  <a:pt x="3133221" y="3428015"/>
                  <a:pt x="3055624" y="3441031"/>
                  <a:pt x="3204595" y="3411237"/>
                </a:cubicBezTo>
                <a:cubicBezTo>
                  <a:pt x="3212984" y="3405644"/>
                  <a:pt x="3223902" y="3402663"/>
                  <a:pt x="3229762" y="3394459"/>
                </a:cubicBezTo>
                <a:cubicBezTo>
                  <a:pt x="3254470" y="3359868"/>
                  <a:pt x="3249721" y="3305078"/>
                  <a:pt x="3254929" y="3268624"/>
                </a:cubicBezTo>
                <a:cubicBezTo>
                  <a:pt x="3256560" y="3257210"/>
                  <a:pt x="3260817" y="3246323"/>
                  <a:pt x="3263318" y="3235068"/>
                </a:cubicBezTo>
                <a:cubicBezTo>
                  <a:pt x="3266411" y="3221149"/>
                  <a:pt x="3267198" y="3206650"/>
                  <a:pt x="3271707" y="3193123"/>
                </a:cubicBezTo>
                <a:cubicBezTo>
                  <a:pt x="3275662" y="3181259"/>
                  <a:pt x="3282892" y="3170752"/>
                  <a:pt x="3288485" y="3159567"/>
                </a:cubicBezTo>
                <a:cubicBezTo>
                  <a:pt x="3291281" y="3134400"/>
                  <a:pt x="3293293" y="3109133"/>
                  <a:pt x="3296874" y="3084066"/>
                </a:cubicBezTo>
                <a:cubicBezTo>
                  <a:pt x="3298890" y="3069951"/>
                  <a:pt x="3303494" y="3056269"/>
                  <a:pt x="3305263" y="3042121"/>
                </a:cubicBezTo>
                <a:cubicBezTo>
                  <a:pt x="3309094" y="3011473"/>
                  <a:pt x="3310043" y="2980517"/>
                  <a:pt x="3313652" y="2949842"/>
                </a:cubicBezTo>
                <a:cubicBezTo>
                  <a:pt x="3315639" y="2932949"/>
                  <a:pt x="3319455" y="2916320"/>
                  <a:pt x="3322041" y="2899508"/>
                </a:cubicBezTo>
                <a:cubicBezTo>
                  <a:pt x="3325048" y="2879965"/>
                  <a:pt x="3327634" y="2860359"/>
                  <a:pt x="3330430" y="2840785"/>
                </a:cubicBezTo>
                <a:cubicBezTo>
                  <a:pt x="3327634" y="2429725"/>
                  <a:pt x="3332646" y="2018537"/>
                  <a:pt x="3322041" y="1607604"/>
                </a:cubicBezTo>
                <a:cubicBezTo>
                  <a:pt x="3321425" y="1583720"/>
                  <a:pt x="3304069" y="1563275"/>
                  <a:pt x="3296874" y="1540492"/>
                </a:cubicBezTo>
                <a:cubicBezTo>
                  <a:pt x="3287273" y="1510089"/>
                  <a:pt x="3279009" y="1479249"/>
                  <a:pt x="3271707" y="1448213"/>
                </a:cubicBezTo>
                <a:cubicBezTo>
                  <a:pt x="3229596" y="1269242"/>
                  <a:pt x="3307856" y="1548270"/>
                  <a:pt x="3238151" y="1339156"/>
                </a:cubicBezTo>
                <a:cubicBezTo>
                  <a:pt x="3148727" y="1070885"/>
                  <a:pt x="3250118" y="1363462"/>
                  <a:pt x="3204595" y="1196543"/>
                </a:cubicBezTo>
                <a:cubicBezTo>
                  <a:pt x="3200633" y="1182015"/>
                  <a:pt x="3193104" y="1168698"/>
                  <a:pt x="3187817" y="1154598"/>
                </a:cubicBezTo>
                <a:cubicBezTo>
                  <a:pt x="3184712" y="1146318"/>
                  <a:pt x="3182224" y="1137820"/>
                  <a:pt x="3179428" y="1129431"/>
                </a:cubicBezTo>
                <a:cubicBezTo>
                  <a:pt x="3170108" y="1064194"/>
                  <a:pt x="3167613" y="1043478"/>
                  <a:pt x="3154261" y="970040"/>
                </a:cubicBezTo>
                <a:cubicBezTo>
                  <a:pt x="3149160" y="941983"/>
                  <a:pt x="3143076" y="914113"/>
                  <a:pt x="3137483" y="886150"/>
                </a:cubicBezTo>
                <a:cubicBezTo>
                  <a:pt x="3134687" y="712778"/>
                  <a:pt x="3134268" y="539351"/>
                  <a:pt x="3129094" y="366033"/>
                </a:cubicBezTo>
                <a:cubicBezTo>
                  <a:pt x="3128669" y="351781"/>
                  <a:pt x="3123256" y="338117"/>
                  <a:pt x="3120705" y="324088"/>
                </a:cubicBezTo>
                <a:cubicBezTo>
                  <a:pt x="3117662" y="307353"/>
                  <a:pt x="3116441" y="290256"/>
                  <a:pt x="3112316" y="273754"/>
                </a:cubicBezTo>
                <a:cubicBezTo>
                  <a:pt x="3108027" y="256596"/>
                  <a:pt x="3100620" y="240360"/>
                  <a:pt x="3095538" y="223420"/>
                </a:cubicBezTo>
                <a:cubicBezTo>
                  <a:pt x="3092225" y="212377"/>
                  <a:pt x="3090462" y="200907"/>
                  <a:pt x="3087149" y="189864"/>
                </a:cubicBezTo>
                <a:cubicBezTo>
                  <a:pt x="3082067" y="172924"/>
                  <a:pt x="3072437" y="157094"/>
                  <a:pt x="3070371" y="139530"/>
                </a:cubicBezTo>
                <a:cubicBezTo>
                  <a:pt x="3066777" y="108981"/>
                  <a:pt x="3070371" y="23482"/>
                  <a:pt x="3061982" y="5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00B05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04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86224" y="1068230"/>
            <a:ext cx="2928580" cy="56729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+mn-ea"/>
              </a:rPr>
              <a:t>C h a r t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94EDFB-CCC8-4ACE-8F48-A85074C169CF}"/>
              </a:ext>
            </a:extLst>
          </p:cNvPr>
          <p:cNvGrpSpPr/>
          <p:nvPr/>
        </p:nvGrpSpPr>
        <p:grpSpPr>
          <a:xfrm>
            <a:off x="1359022" y="2853656"/>
            <a:ext cx="6425955" cy="1581332"/>
            <a:chOff x="730217" y="2736210"/>
            <a:chExt cx="6425955" cy="1581332"/>
          </a:xfrm>
          <a:solidFill>
            <a:srgbClr val="00B050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2534DF-261B-457B-BD0B-410F1E99D738}"/>
                </a:ext>
              </a:extLst>
            </p:cNvPr>
            <p:cNvSpPr/>
            <p:nvPr/>
          </p:nvSpPr>
          <p:spPr>
            <a:xfrm>
              <a:off x="730217" y="2736210"/>
              <a:ext cx="1581332" cy="15813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현재</a:t>
              </a:r>
              <a:endParaRPr lang="en-US" altLang="ko-KR" b="1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진행상황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81F6C4-2042-4A2C-9ED1-87E7C6B81854}"/>
                </a:ext>
              </a:extLst>
            </p:cNvPr>
            <p:cNvSpPr/>
            <p:nvPr/>
          </p:nvSpPr>
          <p:spPr>
            <a:xfrm>
              <a:off x="5574840" y="2736210"/>
              <a:ext cx="1581332" cy="15813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추후 계획</a:t>
              </a:r>
              <a:endParaRPr lang="en-US" altLang="ko-KR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07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A5433B-AA0B-403F-8C9A-8D5FEF486571}"/>
              </a:ext>
            </a:extLst>
          </p:cNvPr>
          <p:cNvGrpSpPr/>
          <p:nvPr/>
        </p:nvGrpSpPr>
        <p:grpSpPr>
          <a:xfrm>
            <a:off x="1717146" y="2429830"/>
            <a:ext cx="5709707" cy="2866538"/>
            <a:chOff x="2173634" y="2178160"/>
            <a:chExt cx="5709707" cy="2866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2BF297-F76F-4FFA-8327-C7FC11EDB663}"/>
                </a:ext>
              </a:extLst>
            </p:cNvPr>
            <p:cNvSpPr txBox="1"/>
            <p:nvPr/>
          </p:nvSpPr>
          <p:spPr>
            <a:xfrm>
              <a:off x="2173634" y="2178160"/>
              <a:ext cx="39331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문기태 </a:t>
              </a:r>
              <a:r>
                <a:rPr lang="en-US" altLang="ko-KR" sz="2000" b="1" dirty="0">
                  <a:latin typeface="+mn-ea"/>
                </a:rPr>
                <a:t>| Dealer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826FFC-85D2-47E1-8A46-D2ECE0742886}"/>
                </a:ext>
              </a:extLst>
            </p:cNvPr>
            <p:cNvSpPr txBox="1"/>
            <p:nvPr/>
          </p:nvSpPr>
          <p:spPr>
            <a:xfrm>
              <a:off x="2173634" y="2819423"/>
              <a:ext cx="5709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한지희 </a:t>
              </a:r>
              <a:r>
                <a:rPr lang="en-US" altLang="ko-KR" sz="2000" b="1" dirty="0">
                  <a:latin typeface="+mn-ea"/>
                </a:rPr>
                <a:t>| Game Controller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D9D0FE-67DC-4760-84B3-C724376253DD}"/>
                </a:ext>
              </a:extLst>
            </p:cNvPr>
            <p:cNvSpPr txBox="1"/>
            <p:nvPr/>
          </p:nvSpPr>
          <p:spPr>
            <a:xfrm>
              <a:off x="2173634" y="3460686"/>
              <a:ext cx="359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 err="1">
                  <a:latin typeface="+mn-ea"/>
                </a:rPr>
                <a:t>문휘식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| User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85B41D-0DE8-4A46-B10F-DD7D8F602C51}"/>
                </a:ext>
              </a:extLst>
            </p:cNvPr>
            <p:cNvSpPr txBox="1"/>
            <p:nvPr/>
          </p:nvSpPr>
          <p:spPr>
            <a:xfrm>
              <a:off x="2173634" y="4644588"/>
              <a:ext cx="383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 err="1">
                  <a:latin typeface="+mn-ea"/>
                </a:rPr>
                <a:t>장혜림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| Board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CD21B1-0EA8-4CA7-A573-0E377530B1D1}"/>
                </a:ext>
              </a:extLst>
            </p:cNvPr>
            <p:cNvSpPr txBox="1"/>
            <p:nvPr/>
          </p:nvSpPr>
          <p:spPr>
            <a:xfrm>
              <a:off x="2173634" y="4052637"/>
              <a:ext cx="345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김태혁 </a:t>
              </a:r>
              <a:r>
                <a:rPr lang="en-US" altLang="ko-KR" sz="2000" b="1" dirty="0">
                  <a:latin typeface="+mn-ea"/>
                </a:rPr>
                <a:t>| GUI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Class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9C08C-F953-45D8-92F7-38D3A4D922E6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3C8767-7260-424C-8F22-05611498CED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2C76914-E2B7-4FEC-B4F6-82C0A4111B98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2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BB1559-BFD7-4C63-B27B-146A3B347D0F}"/>
              </a:ext>
            </a:extLst>
          </p:cNvPr>
          <p:cNvSpPr txBox="1"/>
          <p:nvPr/>
        </p:nvSpPr>
        <p:spPr>
          <a:xfrm>
            <a:off x="2605432" y="3228945"/>
            <a:ext cx="39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문기태 </a:t>
            </a:r>
            <a:r>
              <a:rPr lang="en-US" altLang="ko-KR" sz="2000" b="1" dirty="0">
                <a:latin typeface="+mn-ea"/>
              </a:rPr>
              <a:t>| Dealer Class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E03B4-DF24-47A2-843E-11962863DBEB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6C794F-386C-433C-868F-12288540D067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6CBC2E-782F-4862-8D85-AFA8FC1DB5FE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E03B4-DF24-47A2-843E-11962863DBEB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B02399-9A2D-49EC-8B8B-C33503A2BE50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379F8-475F-4C95-9655-31AD75CFCC1E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B616F1-E6CF-4896-9C8C-7B2F392D1D75}"/>
              </a:ext>
            </a:extLst>
          </p:cNvPr>
          <p:cNvSpPr/>
          <p:nvPr/>
        </p:nvSpPr>
        <p:spPr>
          <a:xfrm>
            <a:off x="5053293" y="1966623"/>
            <a:ext cx="4004484" cy="415498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Shuffle()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(time(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randn = rand() % 53 + 1;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].Image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].Image;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user_card[i].Num = total_card[randn].Num;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total_card[randn].Num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Shard_card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randn = rand() % 53 + 1;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 != 0)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opened_card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].Image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].Image;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opened_card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total_card[randn].Num = 100;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932F5-F9C2-4C87-809D-1D488268574E}"/>
              </a:ext>
            </a:extLst>
          </p:cNvPr>
          <p:cNvSpPr/>
          <p:nvPr/>
        </p:nvSpPr>
        <p:spPr>
          <a:xfrm>
            <a:off x="1101382" y="2071446"/>
            <a:ext cx="27156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*Image;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opened_card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[53];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user_card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Dealer() {Card Setting//}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Show() {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&lt;= 52; i++)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Sleep(100);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9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E03B4-DF24-47A2-843E-11962863DBEB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B02399-9A2D-49EC-8B8B-C33503A2BE50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379F8-475F-4C95-9655-31AD75CFCC1E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7FEE8-4F70-4A24-BA5F-97FF96DF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60" y="2060415"/>
            <a:ext cx="2353003" cy="37438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C4080C-535F-418B-AB82-B35C490C98FA}"/>
              </a:ext>
            </a:extLst>
          </p:cNvPr>
          <p:cNvSpPr/>
          <p:nvPr/>
        </p:nvSpPr>
        <p:spPr>
          <a:xfrm>
            <a:off x="5704514" y="2474752"/>
            <a:ext cx="1593908" cy="77178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39D46-D13E-4AFC-88BE-A04B0BA366A4}"/>
              </a:ext>
            </a:extLst>
          </p:cNvPr>
          <p:cNvSpPr/>
          <p:nvPr/>
        </p:nvSpPr>
        <p:spPr>
          <a:xfrm>
            <a:off x="5704514" y="4446165"/>
            <a:ext cx="1593908" cy="526408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F32EEEB2-B1AD-43F9-854A-A759B67C4149}"/>
              </a:ext>
            </a:extLst>
          </p:cNvPr>
          <p:cNvCxnSpPr>
            <a:stCxn id="5" idx="1"/>
            <a:endCxn id="13" idx="1"/>
          </p:cNvCxnSpPr>
          <p:nvPr/>
        </p:nvCxnSpPr>
        <p:spPr>
          <a:xfrm rot="10800000" flipV="1">
            <a:off x="5704514" y="2860645"/>
            <a:ext cx="12700" cy="1848723"/>
          </a:xfrm>
          <a:prstGeom prst="curvedConnector3">
            <a:avLst>
              <a:gd name="adj1" fmla="val 569724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9D34977-B838-4FB4-B96F-760F16096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1"/>
          <a:stretch/>
        </p:blipFill>
        <p:spPr>
          <a:xfrm>
            <a:off x="1080137" y="1913082"/>
            <a:ext cx="2600688" cy="374384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DE747-DD47-467B-A76B-CE7BD749FF50}"/>
              </a:ext>
            </a:extLst>
          </p:cNvPr>
          <p:cNvSpPr/>
          <p:nvPr/>
        </p:nvSpPr>
        <p:spPr>
          <a:xfrm>
            <a:off x="1048624" y="2357306"/>
            <a:ext cx="1593908" cy="293616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09A8E7-CB67-4B3B-9567-645D844F7075}"/>
              </a:ext>
            </a:extLst>
          </p:cNvPr>
          <p:cNvSpPr/>
          <p:nvPr/>
        </p:nvSpPr>
        <p:spPr>
          <a:xfrm>
            <a:off x="1048624" y="3258597"/>
            <a:ext cx="1593908" cy="170403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2F26861-E584-4950-A7E2-E578811A3E2D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1048624" y="2504113"/>
            <a:ext cx="12700" cy="839685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4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E269C5-C898-4922-ACBB-2A1C799581E2}"/>
              </a:ext>
            </a:extLst>
          </p:cNvPr>
          <p:cNvSpPr txBox="1"/>
          <p:nvPr/>
        </p:nvSpPr>
        <p:spPr>
          <a:xfrm>
            <a:off x="1717146" y="3228945"/>
            <a:ext cx="570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한지희 </a:t>
            </a:r>
            <a:r>
              <a:rPr lang="en-US" altLang="ko-KR" sz="2000" b="1" dirty="0">
                <a:latin typeface="+mn-ea"/>
              </a:rPr>
              <a:t>| Game Controller Class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368BC1-1323-40DD-98AC-63717FADA6D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F237DC-5C8B-4AAB-9D01-04B90CF59B25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8C6405-CE21-4BAB-ACBA-3D8B0C037D42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2368BC1-1323-40DD-98AC-63717FADA6D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F237DC-5C8B-4AAB-9D01-04B90CF59B25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8C6405-CE21-4BAB-ACBA-3D8B0C037D42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831E9E-60B4-4E15-8D95-967634B7C531}"/>
              </a:ext>
            </a:extLst>
          </p:cNvPr>
          <p:cNvSpPr/>
          <p:nvPr/>
        </p:nvSpPr>
        <p:spPr>
          <a:xfrm>
            <a:off x="463396" y="2053096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openCards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딜러가 카드를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셔플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후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오픈된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카드가 생기면 바로 초기화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result &lt;&lt;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카드를 숫자 기준으로 내림차순 정렬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4;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 + 1].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[j];</a:t>
            </a:r>
          </a:p>
          <a:p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 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 + 1];</a:t>
            </a:r>
          </a:p>
          <a:p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 + 1] = temp;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스트레이트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플러시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확인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straightCnt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+ 1) 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straightCnt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getShape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getShape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flush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모양이 같지 않음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플러시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4640E0-DBA3-4DEB-8369-BDEDAE244286}"/>
              </a:ext>
            </a:extLst>
          </p:cNvPr>
          <p:cNvSpPr/>
          <p:nvPr/>
        </p:nvSpPr>
        <p:spPr>
          <a:xfrm>
            <a:off x="5027899" y="251207"/>
            <a:ext cx="4572000" cy="63555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result &lt;&lt;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숫자 확인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[13] = {0};</a:t>
            </a:r>
          </a:p>
          <a:p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result &lt;&lt; </a:t>
            </a:r>
            <a:r>
              <a:rPr lang="en-US" altLang="ko-KR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tempNum[</a:t>
            </a:r>
            <a:r>
              <a:rPr lang="pt-BR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useCard</a:t>
            </a:r>
            <a:r>
              <a:rPr lang="pt-BR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[i].getNum() - 2] += 1;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13; i++) {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pairNum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페어 한 쌍 추가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threeCard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쓰리카드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fourCard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포카드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족보 결정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(royal &amp;&amp; flush)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ROYALFLUSH;}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(straight &amp;&amp; flush)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STRAIGHTFLUSH;}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fourCard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FOURCARD;}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869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2368BC1-1323-40DD-98AC-63717FADA6DF}"/>
              </a:ext>
            </a:extLst>
          </p:cNvPr>
          <p:cNvSpPr/>
          <p:nvPr/>
        </p:nvSpPr>
        <p:spPr>
          <a:xfrm>
            <a:off x="86223" y="1068230"/>
            <a:ext cx="4132549" cy="5688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atin typeface="+mn-ea"/>
              </a:rPr>
              <a:t>현재 진행상황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F237DC-5C8B-4AAB-9D01-04B90CF59B25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8C6405-CE21-4BAB-ACBA-3D8B0C037D42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3ADE4-F64D-48A0-8E5D-E51C3816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6" y="2169000"/>
            <a:ext cx="3795078" cy="211818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3D9D3F-3507-40A9-AD54-D40AFD760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97" y="2654122"/>
            <a:ext cx="3795078" cy="211818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774F22-FE2C-4ABD-BBD1-379A51522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69" y="3429000"/>
            <a:ext cx="3795078" cy="211818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143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  <a:effectLst/>
        <a:scene3d>
          <a:camera prst="perspectiveHeroicExtremeRightFacing"/>
          <a:lightRig rig="threePt" dir="t"/>
        </a:scene3d>
      </a:spPr>
      <a:bodyPr rtlCol="0" anchor="ctr"/>
      <a:lstStyle>
        <a:defPPr algn="ctr">
          <a:defRPr sz="2800" b="1" dirty="0"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717</Words>
  <Application>Microsoft Office PowerPoint</Application>
  <PresentationFormat>화면 슬라이드 쇼(4:3)</PresentationFormat>
  <Paragraphs>241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돋움체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with C++ [십일조]</dc:title>
  <dc:creator>MUN GITAE</dc:creator>
  <cp:lastModifiedBy>MUN GITAE</cp:lastModifiedBy>
  <cp:revision>79</cp:revision>
  <dcterms:created xsi:type="dcterms:W3CDTF">2019-05-22T14:48:06Z</dcterms:created>
  <dcterms:modified xsi:type="dcterms:W3CDTF">2019-06-10T02:33:16Z</dcterms:modified>
</cp:coreProperties>
</file>