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9B12-6428-4E97-7EE7-714F11E2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3242C-A49B-74E2-FABE-496061155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AE849-9CA6-861B-FF58-D4B308D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CF86A-7390-84DE-E1CC-A5569EDE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36391-6C20-D716-AE42-C1919CEE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B58B-0602-8B0F-1789-CE7D5211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998E3-BE13-8612-460C-DA9AED75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9E238-E2E6-23EF-69BC-1D950A1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CFCAB-40A5-9934-AA5F-EBD0A03F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DE8BC-CF43-D8D3-0CF6-E3661A8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2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122F8-86C0-D1A2-FC39-2042F1F7B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D230E-96BD-6611-1874-49AC68A6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0C15A-AAFA-4A8D-C11B-99AE79E6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A7EB1-F33B-C3B6-A340-B34D6395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9A294-DCFA-C75B-B3CB-901E2A63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9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D477-5AF3-D99B-7D7E-865AECAF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FB284-CBA6-0310-60EF-4409B79E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D8FDA-F093-3B62-2398-B823176B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B181B-C7E5-5A7F-720B-B55C3FE8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FC1BF-DBFE-CF96-B5FC-E4CBC847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3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9217-2A4D-D592-9BFD-CC988BF6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99D7-3691-E51E-358B-B697A627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A0E41-1D19-236B-F305-D155D648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96095-BC54-E290-7948-1B89C474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8401-B701-5685-5985-A444E2F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852D-9F42-6899-E8F5-0306AB04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E73E3-F1A4-B07F-982C-DAE35168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4FD7-6BB1-9290-632F-B79B55CF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062C-3CE7-0DC3-C6D7-DF206C63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F78EB-F533-4288-A39E-67B0A406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BCF16-91A3-7C4E-F752-75E3A34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846FF-1F4D-9E80-9A17-C3160893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FFBA3-88D3-F9B3-45F3-94BD8645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5E7CB-FC1B-17A2-2477-14911100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54B0-E21A-DCE6-AAC4-89637819F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60F788-0FB3-314D-D409-ED966F12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257DB-608E-C237-88E5-F12405B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25F033-2763-D45A-3C3B-7E481FAE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292A21-0DA0-841A-EA00-B5259631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B6EC-A4FD-A84F-68FA-F4B17A33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C3C804-B65A-1DA7-FC44-E2E70CDD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511179-827D-EC25-7473-C347E881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09B09-C9BF-E0FF-BF5A-2FB39FA5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0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76899-E36B-22D5-1925-8F830A93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0AD867-705A-B17A-210D-9CEB3526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79591-35E3-CB9C-44D5-9A4B5AD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6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2575-8FE4-12A8-2824-7E76E1D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ADD1A-012C-4C4C-68FE-E6D29525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0C58B-4A35-65B6-C532-9873541F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512A5-F04E-A762-93A5-1879AFE4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421D6-416A-ADBC-5E53-45618D22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40170-4A7F-3CB3-46C0-0C355924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3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180CD-1CD7-EBA4-35C8-32382ED9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1E968F-B421-F94E-86CB-AA5768E8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3447A-3CE2-AD15-B91D-1E3DF38B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302E4-63C1-97F7-860F-1D9A5F5C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80FA8-1A50-3439-7423-CD37C06D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6B271-A128-64DB-7224-5FD3DFB1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4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41639-3C13-E28F-8302-24BC3414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89A03-B88C-C977-D70C-3D687782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B09B3-47BB-A3B3-9CEC-57B6847A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72CDC-F47A-47AD-9998-0DD519BBAA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0AE7-7363-4B3E-4474-8E41299C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24BFD-3623-B1C7-1D1C-13D9C7B04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4B3E6-2340-4C28-B01F-25364C130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CD0AC-B89C-142E-E347-1F763DC67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ㅁㄴㅇㅁㄴㅇㄴㅁㅇ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963CCE-988A-92E1-5490-9CD835785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</p:spTree>
    <p:extLst>
      <p:ext uri="{BB962C8B-B14F-4D97-AF65-F5344CB8AC3E}">
        <p14:creationId xmlns:p14="http://schemas.microsoft.com/office/powerpoint/2010/main" val="26930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ㅁㄴㅇㅁㄴㅇㄴㅁㅇ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경준 문</dc:creator>
  <cp:lastModifiedBy>경준 문</cp:lastModifiedBy>
  <cp:revision>1</cp:revision>
  <dcterms:created xsi:type="dcterms:W3CDTF">2024-06-30T06:33:47Z</dcterms:created>
  <dcterms:modified xsi:type="dcterms:W3CDTF">2024-06-30T06:33:52Z</dcterms:modified>
</cp:coreProperties>
</file>