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7" r:id="rId7"/>
    <p:sldId id="268" r:id="rId8"/>
    <p:sldId id="263" r:id="rId9"/>
  </p:sldIdLst>
  <p:sldSz cx="9906000" cy="6858000" type="A4"/>
  <p:notesSz cx="6858000" cy="9144000"/>
  <p:embeddedFontLst>
    <p:embeddedFont>
      <p:font typeface="나눔바른고딕 옛한글" charset="-127"/>
      <p:regular r:id="rId10"/>
    </p:embeddedFont>
    <p:embeddedFont>
      <p:font typeface="Calibri Light" pitchFamily="34" charset="0"/>
      <p:regular r:id="rId11"/>
      <p: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나눔손글씨 펜" charset="-127"/>
      <p:regular r:id="rId17"/>
    </p:embeddedFont>
    <p:embeddedFont>
      <p:font typeface="맑은 고딕" pitchFamily="50" charset="-127"/>
      <p:regular r:id="rId18"/>
      <p:bold r:id="rId19"/>
    </p:embeddedFont>
    <p:embeddedFont>
      <p:font typeface="휴먼편지체" pitchFamily="18" charset="-127"/>
      <p:regular r:id="rId20"/>
    </p:embeddedFont>
    <p:embeddedFont>
      <p:font typeface="HY헤드라인M" pitchFamily="18" charset="-127"/>
      <p:regular r:id="rId21"/>
    </p:embeddedFont>
    <p:embeddedFont>
      <p:font typeface="HY엽서M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FA"/>
    <a:srgbClr val="BFBFBF"/>
    <a:srgbClr val="FFA521"/>
    <a:srgbClr val="73A9DB"/>
    <a:srgbClr val="F2F2F2"/>
    <a:srgbClr val="526580"/>
    <a:srgbClr val="418BCF"/>
    <a:srgbClr val="595959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3" autoAdjust="0"/>
    <p:restoredTop sz="94660"/>
  </p:normalViewPr>
  <p:slideViewPr>
    <p:cSldViewPr snapToGrid="0">
      <p:cViewPr>
        <p:scale>
          <a:sx n="100" d="100"/>
          <a:sy n="100" d="100"/>
        </p:scale>
        <p:origin x="-756" y="2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829-0111-4952-BDB5-00FCD226491D}" type="datetimeFigureOut">
              <a:rPr lang="ko-KR" altLang="en-US" smtClean="0"/>
              <a:pPr/>
              <a:t>2015-10-29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01" y="4111918"/>
            <a:ext cx="6207148" cy="2418034"/>
          </a:xfrm>
          <a:prstGeom prst="rect">
            <a:avLst/>
          </a:prstGeom>
          <a:noFill/>
        </p:spPr>
        <p:txBody>
          <a:bodyPr wrap="none" spcCol="324000" rtlCol="0">
            <a:spAutoFit/>
          </a:bodyPr>
          <a:lstStyle/>
          <a:p>
            <a:r>
              <a:rPr lang="en-US" altLang="ko-KR" sz="15113" b="1" spc="15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5113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11500" b="1" spc="1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" name="TextBox 3"/>
          <p:cNvSpPr txBox="1"/>
          <p:nvPr/>
        </p:nvSpPr>
        <p:spPr>
          <a:xfrm>
            <a:off x="3344196" y="1476571"/>
            <a:ext cx="32976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설계 보고서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미아방지</a:t>
            </a:r>
            <a:endParaRPr lang="ko-KR" altLang="en-US" sz="6000" b="1" dirty="0">
              <a:solidFill>
                <a:schemeClr val="bg1"/>
              </a:solidFill>
              <a:latin typeface="a스마일M" pitchFamily="18" charset="-127"/>
              <a:ea typeface="a스마일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29449" y="4965457"/>
            <a:ext cx="2590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2009135048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문  </a:t>
            </a:r>
            <a:r>
              <a:rPr lang="ko-KR" altLang="en-US" sz="2100" spc="-3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혁 </a:t>
            </a:r>
            <a:endParaRPr lang="en-US" altLang="ko-KR" sz="21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2010136003 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강준영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2010136039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김현성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2013136147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임효균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203083" y="3715473"/>
            <a:ext cx="7636118" cy="2176516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78176" y="73140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대상 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060" y="1338014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3529" y="1883460"/>
            <a:ext cx="57119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아이의 안전과 미아사고를 예방하고 싶은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부모</a:t>
            </a:r>
            <a:endParaRPr lang="ko-KR" altLang="en-US" sz="2800" dirty="0">
              <a:solidFill>
                <a:srgbClr val="FF0000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3529" y="2604659"/>
            <a:ext cx="6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주변의 도움을 필요로 할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지적 장애인</a:t>
            </a:r>
            <a:r>
              <a:rPr lang="en-US" altLang="ko-KR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094443" y="669012"/>
            <a:ext cx="358765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18813" y="3937618"/>
            <a:ext cx="758706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 혹은 치매가 걸린 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더불어 지적 장애인 들이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곤란한 상황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에 처했을 때 보호자가 그 사실에 대한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상황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할 수 있도록 하고 주변 사람과 경찰에게 위급상황을 알린다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평상시에도 보호자가 제품을 착용한 사람의 정체 시간 동선 등의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위치정보를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할 수 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2717" y="3414398"/>
            <a:ext cx="1136850" cy="5232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5280573" y="5353708"/>
            <a:ext cx="1600429" cy="11934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가까운 경찰에게 아이의 위치정보와 상황 전달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701" y="35905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786277" y="620681"/>
            <a:ext cx="229451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94" y="78949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23" y="376605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8" name="직선 화살표 연결선 1027"/>
          <p:cNvCxnSpPr>
            <a:endCxn id="1026" idx="1"/>
          </p:cNvCxnSpPr>
          <p:nvPr/>
        </p:nvCxnSpPr>
        <p:spPr>
          <a:xfrm flipV="1">
            <a:off x="3316986" y="1944401"/>
            <a:ext cx="3245608" cy="35725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 1030"/>
          <p:cNvCxnSpPr>
            <a:endCxn id="30" idx="1"/>
          </p:cNvCxnSpPr>
          <p:nvPr/>
        </p:nvCxnSpPr>
        <p:spPr>
          <a:xfrm>
            <a:off x="3316986" y="3537457"/>
            <a:ext cx="3686837" cy="1383504"/>
          </a:xfrm>
          <a:prstGeom prst="bentConnector3">
            <a:avLst>
              <a:gd name="adj1" fmla="val 74027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endCxn id="1026" idx="2"/>
          </p:cNvCxnSpPr>
          <p:nvPr/>
        </p:nvCxnSpPr>
        <p:spPr>
          <a:xfrm flipV="1">
            <a:off x="5148934" y="3099307"/>
            <a:ext cx="1983653" cy="438150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94950" y="14404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평상</a:t>
            </a:r>
            <a:r>
              <a:rPr lang="ko-KR" altLang="en-US" dirty="0"/>
              <a:t>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824" y="1065485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Wearable Device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35862" y="1434816"/>
            <a:ext cx="2881124" cy="4748437"/>
            <a:chOff x="435862" y="1434816"/>
            <a:chExt cx="2881124" cy="474843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35862" y="1434816"/>
              <a:ext cx="2881124" cy="4748437"/>
            </a:xfrm>
            <a:prstGeom prst="roundRect">
              <a:avLst/>
            </a:prstGeom>
            <a:solidFill>
              <a:srgbClr val="F2F2F2">
                <a:alpha val="36863"/>
              </a:srgb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879869" y="1684152"/>
              <a:ext cx="1993109" cy="8191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플렉서블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LED</a:t>
              </a:r>
            </a:p>
            <a:p>
              <a:pPr algn="ctr"/>
              <a:r>
                <a:rPr lang="en-US" altLang="ko-KR" dirty="0" smtClean="0"/>
                <a:t>Or</a:t>
              </a:r>
            </a:p>
            <a:p>
              <a:pPr algn="ctr"/>
              <a:r>
                <a:rPr lang="ko-KR" altLang="en-US" dirty="0" smtClean="0"/>
                <a:t>발광  직물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9870" y="2744742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전송장치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79870" y="5353708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탈부착</a:t>
              </a:r>
              <a:r>
                <a:rPr lang="ko-KR" altLang="en-US" dirty="0" smtClean="0"/>
                <a:t> 배터리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79870" y="3614949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보호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수신장치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89395" y="4493863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상황 인지 시스템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40161" y="309716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위급상황 발생시</a:t>
            </a:r>
            <a:endParaRPr lang="ko-KR" altLang="en-US" dirty="0"/>
          </a:p>
        </p:txBody>
      </p:sp>
      <p:pic>
        <p:nvPicPr>
          <p:cNvPr id="10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31" y="5767498"/>
            <a:ext cx="1448437" cy="83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48" name="꺾인 연결선 1047"/>
          <p:cNvCxnSpPr>
            <a:endCxn id="1046" idx="0"/>
          </p:cNvCxnSpPr>
          <p:nvPr/>
        </p:nvCxnSpPr>
        <p:spPr>
          <a:xfrm rot="10800000" flipV="1">
            <a:off x="4494950" y="4920960"/>
            <a:ext cx="1442686" cy="846538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8143808" y="4510129"/>
            <a:ext cx="1692364" cy="105269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주변사람들 에게 아이가 위험상황에 처했다고 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70677" y="103742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부모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8175140" y="4114607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주변사람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7740679" y="1430180"/>
            <a:ext cx="2089121" cy="197916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부모는 아이의 상황과 위치정보를  실시간으로 파악 할 수 있으며 </a:t>
            </a:r>
            <a:r>
              <a:rPr lang="en-US" altLang="ko-KR" sz="1400" dirty="0" smtClean="0">
                <a:solidFill>
                  <a:schemeClr val="tx1"/>
                </a:solidFill>
              </a:rPr>
              <a:t>Wearable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Deviece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에 옷에 출력할 문구나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지역 이탈 시 디스플레이 색을 변경하는 데이터를 전송 가능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94023" y="3605425"/>
            <a:ext cx="1956679" cy="99395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부모가 지정한 지역범위 이탈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음성 인식 시스템 으로 위급상황 발생 판단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1052512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649" y="63284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145370" y="3201482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51300" y="1485320"/>
            <a:ext cx="2334364" cy="163649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플렉서블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LED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삽입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OR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루마리브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발광 직물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>
            <a:stCxn id="45" idx="1"/>
            <a:endCxn id="45" idx="3"/>
          </p:cNvCxnSpPr>
          <p:nvPr/>
        </p:nvCxnSpPr>
        <p:spPr>
          <a:xfrm>
            <a:off x="4145370" y="4220296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532869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274165" y="3784964"/>
            <a:ext cx="25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상황에 따라 옷의 앞뒤에 설치되어 있는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변경된다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0973" y="3289371"/>
            <a:ext cx="2790827" cy="20376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지정한 구역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이탈 감지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음성 인식장치를 통해 언어폭력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상대방의 목소리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사용된 단어를 파악하여 위험 감지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46329" y="5734050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44220" y="1028190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디스플레이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656384" y="3120920"/>
            <a:ext cx="1562097" cy="1298680"/>
          </a:xfrm>
          <a:prstGeom prst="bentConnector3">
            <a:avLst>
              <a:gd name="adj1" fmla="val 98171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001" y="2733872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상황 인지 시스템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51092" y="5734050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61" idx="2"/>
            <a:endCxn id="56" idx="2"/>
          </p:cNvCxnSpPr>
          <p:nvPr/>
        </p:nvCxnSpPr>
        <p:spPr>
          <a:xfrm rot="5400000" flipH="1">
            <a:off x="2474451" y="4428935"/>
            <a:ext cx="607165" cy="2403293"/>
          </a:xfrm>
          <a:prstGeom prst="bentConnector3">
            <a:avLst>
              <a:gd name="adj1" fmla="val -3765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꺾인 연결선 2056"/>
          <p:cNvCxnSpPr>
            <a:endCxn id="78" idx="1"/>
          </p:cNvCxnSpPr>
          <p:nvPr/>
        </p:nvCxnSpPr>
        <p:spPr>
          <a:xfrm>
            <a:off x="4509773" y="5934163"/>
            <a:ext cx="465170" cy="309504"/>
          </a:xfrm>
          <a:prstGeom prst="bentConnector3">
            <a:avLst>
              <a:gd name="adj1" fmla="val 290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74943" y="6043612"/>
            <a:ext cx="109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배터리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08267" y="5734050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283690" y="4929135"/>
            <a:ext cx="219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송수신 장치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9" name="구부러진 연결선 78"/>
          <p:cNvCxnSpPr>
            <a:stCxn id="45" idx="2"/>
            <a:endCxn id="61" idx="0"/>
          </p:cNvCxnSpPr>
          <p:nvPr/>
        </p:nvCxnSpPr>
        <p:spPr>
          <a:xfrm rot="5400000">
            <a:off x="4173891" y="5044899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2298255" y="2114550"/>
            <a:ext cx="1702276" cy="61932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디스플레이와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장치를 연결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구부러진 연결선 93"/>
          <p:cNvCxnSpPr>
            <a:stCxn id="118" idx="2"/>
          </p:cNvCxnSpPr>
          <p:nvPr/>
        </p:nvCxnSpPr>
        <p:spPr>
          <a:xfrm rot="16200000" flipH="1">
            <a:off x="2233017" y="3650247"/>
            <a:ext cx="2828728" cy="995977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2595328" y="6417928"/>
            <a:ext cx="1384351" cy="3796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구부러진 연결선 101"/>
          <p:cNvCxnSpPr>
            <a:stCxn id="138" idx="3"/>
          </p:cNvCxnSpPr>
          <p:nvPr/>
        </p:nvCxnSpPr>
        <p:spPr>
          <a:xfrm flipV="1">
            <a:off x="3979679" y="6186487"/>
            <a:ext cx="128588" cy="421268"/>
          </a:xfrm>
          <a:prstGeom prst="curved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6945373" y="5486579"/>
            <a:ext cx="2900915" cy="131100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보호자와의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송수신 및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부모 메시지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주변사람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경찰에게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송신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장치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64" name="꺾인 연결선 2063"/>
          <p:cNvCxnSpPr/>
          <p:nvPr/>
        </p:nvCxnSpPr>
        <p:spPr>
          <a:xfrm>
            <a:off x="4236856" y="5934165"/>
            <a:ext cx="2670236" cy="580935"/>
          </a:xfrm>
          <a:prstGeom prst="bentConnector3">
            <a:avLst>
              <a:gd name="adj1" fmla="val -101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622990" y="-12585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147" name="직선 연결선 146"/>
          <p:cNvCxnSpPr/>
          <p:nvPr/>
        </p:nvCxnSpPr>
        <p:spPr>
          <a:xfrm>
            <a:off x="2809962" y="592106"/>
            <a:ext cx="4408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1052512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49" y="63284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45370" y="3201482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4145370" y="4220296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532869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846329" y="5734050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5656384" y="3120920"/>
            <a:ext cx="1562097" cy="1298680"/>
          </a:xfrm>
          <a:prstGeom prst="bentConnector3">
            <a:avLst>
              <a:gd name="adj1" fmla="val 98171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51092" y="5734050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08267" y="5734050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구부러진 연결선 19"/>
          <p:cNvCxnSpPr/>
          <p:nvPr/>
        </p:nvCxnSpPr>
        <p:spPr>
          <a:xfrm rot="5400000">
            <a:off x="4173891" y="5026453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9" idx="0"/>
            <a:endCxn id="35" idx="1"/>
          </p:cNvCxnSpPr>
          <p:nvPr/>
        </p:nvCxnSpPr>
        <p:spPr>
          <a:xfrm rot="5400000" flipH="1" flipV="1">
            <a:off x="5521147" y="4847726"/>
            <a:ext cx="237258" cy="2794961"/>
          </a:xfrm>
          <a:prstGeom prst="bentConnector4">
            <a:avLst>
              <a:gd name="adj1" fmla="val -96351"/>
              <a:gd name="adj2" fmla="val 87210"/>
            </a:avLst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2990" y="-12585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809962" y="592106"/>
            <a:ext cx="4408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52939" y="6015362"/>
            <a:ext cx="578715" cy="3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7037257" y="5246739"/>
            <a:ext cx="871943" cy="1557333"/>
            <a:chOff x="3149778" y="1871658"/>
            <a:chExt cx="2298522" cy="4105275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구부러진 연결선 36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7909200" y="5402054"/>
            <a:ext cx="1920600" cy="132520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송수신 장치를 통하여 부모에게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전송하며 부모는 문구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및 비상시 디스플레이 색이 변경되는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1692" y="3770260"/>
            <a:ext cx="1644833" cy="1096678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08" y="3376937"/>
            <a:ext cx="578715" cy="3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153167" y="1721831"/>
            <a:ext cx="2042116" cy="95586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지정해 놓은 범위를 이탈했는지 감지한다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90" y="1848837"/>
            <a:ext cx="904208" cy="95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구부러진 연결선 21"/>
          <p:cNvCxnSpPr>
            <a:stCxn id="46" idx="0"/>
          </p:cNvCxnSpPr>
          <p:nvPr/>
        </p:nvCxnSpPr>
        <p:spPr>
          <a:xfrm rot="5400000" flipH="1" flipV="1">
            <a:off x="1914534" y="2610183"/>
            <a:ext cx="690887" cy="842623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직선 연결선 1027"/>
          <p:cNvCxnSpPr/>
          <p:nvPr/>
        </p:nvCxnSpPr>
        <p:spPr>
          <a:xfrm>
            <a:off x="1016248" y="5038725"/>
            <a:ext cx="16448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자유형 1034"/>
          <p:cNvSpPr/>
          <p:nvPr/>
        </p:nvSpPr>
        <p:spPr>
          <a:xfrm>
            <a:off x="1738475" y="5057775"/>
            <a:ext cx="2128675" cy="858170"/>
          </a:xfrm>
          <a:custGeom>
            <a:avLst/>
            <a:gdLst>
              <a:gd name="connsiteX0" fmla="*/ 0 w 2371725"/>
              <a:gd name="connsiteY0" fmla="*/ 0 h 820070"/>
              <a:gd name="connsiteX1" fmla="*/ 304800 w 2371725"/>
              <a:gd name="connsiteY1" fmla="*/ 561975 h 820070"/>
              <a:gd name="connsiteX2" fmla="*/ 819150 w 2371725"/>
              <a:gd name="connsiteY2" fmla="*/ 809625 h 820070"/>
              <a:gd name="connsiteX3" fmla="*/ 2371725 w 2371725"/>
              <a:gd name="connsiteY3" fmla="*/ 781050 h 82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820070">
                <a:moveTo>
                  <a:pt x="0" y="0"/>
                </a:moveTo>
                <a:cubicBezTo>
                  <a:pt x="84137" y="213519"/>
                  <a:pt x="168275" y="427038"/>
                  <a:pt x="304800" y="561975"/>
                </a:cubicBezTo>
                <a:cubicBezTo>
                  <a:pt x="441325" y="696912"/>
                  <a:pt x="474663" y="773113"/>
                  <a:pt x="819150" y="809625"/>
                </a:cubicBezTo>
                <a:cubicBezTo>
                  <a:pt x="1163637" y="846137"/>
                  <a:pt x="2038350" y="774700"/>
                  <a:pt x="2371725" y="781050"/>
                </a:cubicBezTo>
              </a:path>
            </a:pathLst>
          </a:custGeom>
          <a:ln w="19050">
            <a:solidFill>
              <a:srgbClr val="FF0000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1" y="4033822"/>
            <a:ext cx="728986" cy="71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45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42" y="4030933"/>
            <a:ext cx="1509594" cy="7392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모서리가 둥근 직사각형 80"/>
          <p:cNvSpPr/>
          <p:nvPr/>
        </p:nvSpPr>
        <p:spPr>
          <a:xfrm>
            <a:off x="131255" y="5383992"/>
            <a:ext cx="1659783" cy="95586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상대방의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목소리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사용된 단어를 파악하여 위험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상황을 감지한다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437432" y="1619250"/>
            <a:ext cx="1849318" cy="141224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평상시에는 아이가 좋아할만한 이미지를 출력하도록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위급상황 발생시에 부모가 보내준 문구나 디스플레이의 색이 바뀌도록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779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24" y="5048251"/>
            <a:ext cx="2356178" cy="111442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화살표의 한 지점을 누르면  아이가 그 지점 에서 머물러 있던 시간이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567" y="4580376"/>
            <a:ext cx="17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정체시간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9" y="2787087"/>
            <a:ext cx="19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아이의 동선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622" y="3314699"/>
            <a:ext cx="2583028" cy="674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+mj-ea"/>
                <a:ea typeface="+mj-ea"/>
              </a:rPr>
              <a:t> 아이가 지나온 동선을 보여준다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3100" name="그룹 3099"/>
          <p:cNvGrpSpPr/>
          <p:nvPr/>
        </p:nvGrpSpPr>
        <p:grpSpPr>
          <a:xfrm>
            <a:off x="3149778" y="1871658"/>
            <a:ext cx="2298522" cy="4105275"/>
            <a:chOff x="3149778" y="1871658"/>
            <a:chExt cx="2298522" cy="41052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구부러진 연결선 11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3444933" y="1217697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2390763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29301" y="6004927"/>
            <a:ext cx="16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3500" y="6065768"/>
            <a:ext cx="12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94" name="직사각형 3093"/>
          <p:cNvSpPr/>
          <p:nvPr/>
        </p:nvSpPr>
        <p:spPr>
          <a:xfrm>
            <a:off x="6210301" y="2741539"/>
            <a:ext cx="1657349" cy="2573927"/>
          </a:xfrm>
          <a:prstGeom prst="rect">
            <a:avLst/>
          </a:prstGeom>
          <a:solidFill>
            <a:schemeClr val="accent3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모서리가 둥근 직사각형 3094"/>
          <p:cNvSpPr/>
          <p:nvPr/>
        </p:nvSpPr>
        <p:spPr>
          <a:xfrm>
            <a:off x="6339200" y="3372448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위치정보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8825" y="3369362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 전송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39200" y="4024639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48825" y="4021553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744997" y="1351381"/>
            <a:ext cx="176351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웨어러블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디바이스 디스플레이에 표시해줄 메시지를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" name="꺾인 연결선 81"/>
          <p:cNvCxnSpPr>
            <a:stCxn id="76" idx="3"/>
            <a:endCxn id="81" idx="2"/>
          </p:cNvCxnSpPr>
          <p:nvPr/>
        </p:nvCxnSpPr>
        <p:spPr>
          <a:xfrm flipV="1">
            <a:off x="7744997" y="2345255"/>
            <a:ext cx="881756" cy="129151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9" idx="2"/>
          </p:cNvCxnSpPr>
          <p:nvPr/>
        </p:nvCxnSpPr>
        <p:spPr>
          <a:xfrm rot="10800000" flipV="1">
            <a:off x="1291314" y="5048250"/>
            <a:ext cx="3037297" cy="1114426"/>
          </a:xfrm>
          <a:prstGeom prst="bentConnector4">
            <a:avLst>
              <a:gd name="adj1" fmla="val 48168"/>
              <a:gd name="adj2" fmla="val 120513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9" idx="2"/>
          </p:cNvCxnSpPr>
          <p:nvPr/>
        </p:nvCxnSpPr>
        <p:spPr>
          <a:xfrm rot="10800000">
            <a:off x="1623137" y="3989026"/>
            <a:ext cx="2579945" cy="35437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53050" y="3633435"/>
            <a:ext cx="986150" cy="1842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8138250" y="4190994"/>
            <a:ext cx="1720125" cy="95583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위치 반경 설정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경고 알림 단계 설정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꺾인 연결선 93"/>
          <p:cNvCxnSpPr>
            <a:stCxn id="77" idx="2"/>
            <a:endCxn id="93" idx="2"/>
          </p:cNvCxnSpPr>
          <p:nvPr/>
        </p:nvCxnSpPr>
        <p:spPr>
          <a:xfrm rot="16200000" flipH="1">
            <a:off x="7524108" y="3672621"/>
            <a:ext cx="587383" cy="2361027"/>
          </a:xfrm>
          <a:prstGeom prst="bentConnector3">
            <a:avLst>
              <a:gd name="adj1" fmla="val 112972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22990" y="-12585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2809962" y="592106"/>
            <a:ext cx="4408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18" y="2185486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5" y="1652086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10828" y="2777083"/>
            <a:ext cx="1490857" cy="215264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주변에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위험상황에 처한 아이가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72" y="2185483"/>
            <a:ext cx="2298522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4" y="2521964"/>
            <a:ext cx="1758552" cy="266288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12" y="1652083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2" y="2904136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6883" y="2904135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86602" y="5942027"/>
            <a:ext cx="21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444624" y="3756637"/>
            <a:ext cx="1270501" cy="0"/>
          </a:xfrm>
          <a:prstGeom prst="straightConnector1">
            <a:avLst/>
          </a:prstGeom>
          <a:ln w="50800" cmpd="dbl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954259" y="967955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44954" y="1117036"/>
            <a:ext cx="1828829" cy="58477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위험상황 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1874" y="4010025"/>
            <a:ext cx="142875" cy="92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19" idx="6"/>
          </p:cNvCxnSpPr>
          <p:nvPr/>
        </p:nvCxnSpPr>
        <p:spPr>
          <a:xfrm flipV="1">
            <a:off x="7524749" y="4010025"/>
            <a:ext cx="338651" cy="46170"/>
          </a:xfrm>
          <a:prstGeom prst="curvedConnector3">
            <a:avLst/>
          </a:prstGeom>
          <a:ln w="254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46883" y="4948153"/>
            <a:ext cx="186824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알림을 받은 사람의 위치로부터 아이가 어디 있는지 표시 되어있는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" name="꺾인 연결선 27"/>
          <p:cNvCxnSpPr>
            <a:stCxn id="27" idx="0"/>
            <a:endCxn id="19" idx="4"/>
          </p:cNvCxnSpPr>
          <p:nvPr/>
        </p:nvCxnSpPr>
        <p:spPr>
          <a:xfrm rot="5400000" flipH="1" flipV="1">
            <a:off x="6194264" y="3689105"/>
            <a:ext cx="845788" cy="1672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68024" y="1961116"/>
            <a:ext cx="1936040" cy="70058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진동이 울리고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 메시지가 나타난다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" name="꺾인 연결선 38"/>
          <p:cNvCxnSpPr>
            <a:stCxn id="38" idx="2"/>
          </p:cNvCxnSpPr>
          <p:nvPr/>
        </p:nvCxnSpPr>
        <p:spPr>
          <a:xfrm rot="16200000" flipH="1">
            <a:off x="1048483" y="2949265"/>
            <a:ext cx="1191703" cy="616581"/>
          </a:xfrm>
          <a:prstGeom prst="bentConnector3">
            <a:avLst>
              <a:gd name="adj1" fmla="val 10035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6710" y="3378124"/>
            <a:ext cx="79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화면변경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51" y="2098774"/>
            <a:ext cx="58076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622990" y="-12585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911644" y="592106"/>
            <a:ext cx="430683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TextBox 29"/>
          <p:cNvSpPr txBox="1"/>
          <p:nvPr/>
        </p:nvSpPr>
        <p:spPr>
          <a:xfrm>
            <a:off x="2961403" y="1476571"/>
            <a:ext cx="4063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a스마일M" pitchFamily="18" charset="-127"/>
              <a:ea typeface="a스마일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1599</TotalTime>
  <Words>427</Words>
  <Application>Microsoft Office PowerPoint</Application>
  <PresentationFormat>A4 용지(210x297mm)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굴림</vt:lpstr>
      <vt:lpstr>Arial</vt:lpstr>
      <vt:lpstr>나눔바른고딕 옛한글</vt:lpstr>
      <vt:lpstr>Calibri Light</vt:lpstr>
      <vt:lpstr>Calibri</vt:lpstr>
      <vt:lpstr>나눔손글씨 펜</vt:lpstr>
      <vt:lpstr>맑은 고딕</vt:lpstr>
      <vt:lpstr>휴먼편지체</vt:lpstr>
      <vt:lpstr>a스마일M</vt:lpstr>
      <vt:lpstr>HY헤드라인M</vt:lpstr>
      <vt:lpstr>HY엽서M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YDK-nstl</dc:creator>
  <cp:lastModifiedBy>Registered User</cp:lastModifiedBy>
  <cp:revision>101</cp:revision>
  <dcterms:created xsi:type="dcterms:W3CDTF">2015-05-13T02:13:41Z</dcterms:created>
  <dcterms:modified xsi:type="dcterms:W3CDTF">2015-10-29T12:46:41Z</dcterms:modified>
</cp:coreProperties>
</file>