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5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7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7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9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8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35F3-D58D-4CAE-9DE7-A9E0CE655C17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81B6-687F-434D-9E6C-2637179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6084168" cy="31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20380"/>
            <a:ext cx="6084167" cy="293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60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b="-227"/>
          <a:stretch/>
        </p:blipFill>
        <p:spPr bwMode="auto">
          <a:xfrm rot="15798220">
            <a:off x="5719484" y="2303738"/>
            <a:ext cx="4841710" cy="212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r="11674"/>
          <a:stretch/>
        </p:blipFill>
        <p:spPr bwMode="auto">
          <a:xfrm>
            <a:off x="2762315" y="1030411"/>
            <a:ext cx="3897917" cy="506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99" y="3309389"/>
            <a:ext cx="1872208" cy="55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5696615" y="3120427"/>
            <a:ext cx="504056" cy="515218"/>
          </a:xfrm>
          <a:prstGeom prst="ellipse">
            <a:avLst/>
          </a:prstGeom>
          <a:solidFill>
            <a:schemeClr val="accent3">
              <a:lumMod val="20000"/>
              <a:lumOff val="80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6444208" y="3633862"/>
            <a:ext cx="504056" cy="5152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0"/>
          <a:stretch/>
        </p:blipFill>
        <p:spPr bwMode="auto">
          <a:xfrm>
            <a:off x="7863999" y="4709294"/>
            <a:ext cx="432891" cy="43204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52399" y="3298515"/>
            <a:ext cx="1872208" cy="562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admin\Pictures\2508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" y="1124744"/>
            <a:ext cx="2515751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2483768" y="3633862"/>
            <a:ext cx="504056" cy="5152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4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2015-11-20T03:02:33Z</dcterms:created>
  <dcterms:modified xsi:type="dcterms:W3CDTF">2015-11-20T03:35:18Z</dcterms:modified>
</cp:coreProperties>
</file>