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7" r:id="rId7"/>
    <p:sldId id="268" r:id="rId8"/>
    <p:sldId id="263" r:id="rId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나눔손글씨 펜" panose="020B0600000101010101" charset="-127"/>
      <p:regular r:id="rId14"/>
    </p:embeddedFont>
    <p:embeddedFont>
      <p:font typeface="휴먼편지체" panose="02030504000101010101" pitchFamily="18" charset="-127"/>
      <p:regular r:id="rId15"/>
    </p:embeddedFont>
    <p:embeddedFont>
      <p:font typeface="나눔바른고딕 옛한글" panose="020B0600000101010101" charset="-127"/>
      <p:regular r:id="rId16"/>
    </p:embeddedFont>
    <p:embeddedFont>
      <p:font typeface="HY엽서M" panose="02030600000101010101" pitchFamily="18" charset="-127"/>
      <p:regular r:id="rId17"/>
    </p:embeddedFont>
    <p:embeddedFont>
      <p:font typeface="HY헤드라인M" panose="02030600000101010101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BFBFBF"/>
    <a:srgbClr val="FFA521"/>
    <a:srgbClr val="73A9DB"/>
    <a:srgbClr val="F2F2F2"/>
    <a:srgbClr val="526580"/>
    <a:srgbClr val="418BCF"/>
    <a:srgbClr val="59595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3" autoAdjust="0"/>
    <p:restoredTop sz="94660"/>
  </p:normalViewPr>
  <p:slideViewPr>
    <p:cSldViewPr snapToGrid="0">
      <p:cViewPr>
        <p:scale>
          <a:sx n="100" d="100"/>
          <a:sy n="100" d="100"/>
        </p:scale>
        <p:origin x="-1644" y="-4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3344196" y="1476571"/>
            <a:ext cx="32976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미아방지</a:t>
            </a:r>
            <a:endParaRPr lang="ko-KR" altLang="en-US" sz="6000" b="1" dirty="0">
              <a:solidFill>
                <a:schemeClr val="bg1"/>
              </a:solidFill>
              <a:latin typeface="a스마일M" pitchFamily="18" charset="-127"/>
              <a:ea typeface="a스마일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03083" y="3715473"/>
            <a:ext cx="7636118" cy="217651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78176" y="73140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094443" y="669012"/>
            <a:ext cx="358765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8813" y="3937618"/>
            <a:ext cx="758706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5280573" y="5353708"/>
            <a:ext cx="1600429" cy="11934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가까운 경찰에게 아이의 위치정보와 상황 전달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35905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86277" y="620681"/>
            <a:ext cx="22945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94" y="78949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23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8" name="직선 화살표 연결선 1027"/>
          <p:cNvCxnSpPr>
            <a:endCxn id="1026" idx="1"/>
          </p:cNvCxnSpPr>
          <p:nvPr/>
        </p:nvCxnSpPr>
        <p:spPr>
          <a:xfrm flipV="1">
            <a:off x="3316986" y="1944401"/>
            <a:ext cx="3245608" cy="35725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 1030"/>
          <p:cNvCxnSpPr>
            <a:endCxn id="30" idx="1"/>
          </p:cNvCxnSpPr>
          <p:nvPr/>
        </p:nvCxnSpPr>
        <p:spPr>
          <a:xfrm>
            <a:off x="3316986" y="3537457"/>
            <a:ext cx="3686837" cy="1383504"/>
          </a:xfrm>
          <a:prstGeom prst="bentConnector3">
            <a:avLst>
              <a:gd name="adj1" fmla="val 74027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 flipV="1">
            <a:off x="5148934" y="3099307"/>
            <a:ext cx="1983653" cy="438150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94950" y="1440417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평상시</a:t>
            </a:r>
            <a:endParaRPr lang="en-US" altLang="ko-KR" dirty="0" smtClean="0"/>
          </a:p>
          <a:p>
            <a:r>
              <a:rPr lang="en-US" altLang="ko-KR" sz="1400" dirty="0" smtClean="0"/>
              <a:t>GPS</a:t>
            </a:r>
            <a:r>
              <a:rPr lang="ko-KR" altLang="en-US" sz="1400" dirty="0" smtClean="0"/>
              <a:t>정보를 가져옴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4816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79870" y="5353708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탈부착</a:t>
              </a:r>
              <a:r>
                <a:rPr lang="ko-KR" altLang="en-US" dirty="0" smtClean="0"/>
                <a:t> 배터리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40161" y="309716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위급상황 발생시</a:t>
            </a:r>
            <a:endParaRPr lang="ko-KR" altLang="en-US" dirty="0"/>
          </a:p>
        </p:txBody>
      </p:sp>
      <p:pic>
        <p:nvPicPr>
          <p:cNvPr id="10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31" y="5767498"/>
            <a:ext cx="1448437" cy="83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8" name="꺾인 연결선 1047"/>
          <p:cNvCxnSpPr>
            <a:endCxn id="1046" idx="0"/>
          </p:cNvCxnSpPr>
          <p:nvPr/>
        </p:nvCxnSpPr>
        <p:spPr>
          <a:xfrm rot="10800000" flipV="1">
            <a:off x="4494950" y="4920960"/>
            <a:ext cx="1442686" cy="846538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43808" y="4510129"/>
            <a:ext cx="1692364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주변사람들 에게 아이가 위험상황에 처했다고 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70677" y="103742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부모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740679" y="1430180"/>
            <a:ext cx="2089121" cy="197916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부모는 아이의 상황과 위치정보를  실시간으로 파악 할 수 있으며 </a:t>
            </a:r>
            <a:r>
              <a:rPr lang="en-US" altLang="ko-KR" sz="1400" dirty="0" smtClean="0">
                <a:solidFill>
                  <a:schemeClr val="tx1"/>
                </a:solidFill>
              </a:rPr>
              <a:t>Wearable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Deviece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옷에 출력할 문구나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지역 이탈 시 디스플레이 색을 변경하는 데이터를 전송 가능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94023" y="3605425"/>
            <a:ext cx="1956679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부모가 지정한 지역범위 </a:t>
            </a:r>
            <a:r>
              <a:rPr lang="ko-KR" altLang="en-US" sz="1400" dirty="0" smtClean="0">
                <a:solidFill>
                  <a:schemeClr val="tx1"/>
                </a:solidFill>
              </a:rPr>
              <a:t>이탈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음성 인식 시스템 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위급상황 발생 판단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1052512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649" y="63284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45370" y="3201482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51300" y="1485320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발광 직물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220296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532869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784964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289371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734050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1028190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디스플레이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3120920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733872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상황 인지 시스템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734050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428935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꺾인 연결선 2056"/>
          <p:cNvCxnSpPr>
            <a:endCxn id="78" idx="1"/>
          </p:cNvCxnSpPr>
          <p:nvPr/>
        </p:nvCxnSpPr>
        <p:spPr>
          <a:xfrm>
            <a:off x="4509773" y="5934163"/>
            <a:ext cx="465170" cy="309504"/>
          </a:xfrm>
          <a:prstGeom prst="bentConnector3">
            <a:avLst>
              <a:gd name="adj1" fmla="val 290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74943" y="6043612"/>
            <a:ext cx="109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배터리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8267" y="5734050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929135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송수신 장치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5044899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2298255" y="2114550"/>
            <a:ext cx="1702276" cy="61932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디스플레이와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장치를 연결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구부러진 연결선 93"/>
          <p:cNvCxnSpPr>
            <a:stCxn id="118" idx="2"/>
          </p:cNvCxnSpPr>
          <p:nvPr/>
        </p:nvCxnSpPr>
        <p:spPr>
          <a:xfrm rot="16200000" flipH="1">
            <a:off x="2233017" y="3650247"/>
            <a:ext cx="2828728" cy="995977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417928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186487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486579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934165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1052512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3284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45370" y="3201482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45370" y="4220296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532869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846329" y="5734050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 flipV="1">
            <a:off x="5656384" y="3907604"/>
            <a:ext cx="2132063" cy="5119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51092" y="5734050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08267" y="5734050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/>
          <p:nvPr/>
        </p:nvCxnSpPr>
        <p:spPr>
          <a:xfrm rot="5400000">
            <a:off x="4173891" y="5026453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9" idx="0"/>
            <a:endCxn id="35" idx="1"/>
          </p:cNvCxnSpPr>
          <p:nvPr/>
        </p:nvCxnSpPr>
        <p:spPr>
          <a:xfrm rot="5400000" flipH="1" flipV="1">
            <a:off x="5521147" y="4847726"/>
            <a:ext cx="237258" cy="2794961"/>
          </a:xfrm>
          <a:prstGeom prst="bentConnector4">
            <a:avLst>
              <a:gd name="adj1" fmla="val -96351"/>
              <a:gd name="adj2" fmla="val 8721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52939" y="601536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7037257" y="5246739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909200" y="5402054"/>
            <a:ext cx="1920600" cy="132520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송수신 장치를 통하여 부모에게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전송하며 부모는 문구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25" y="4518464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153167" y="1721831"/>
            <a:ext cx="2042116" cy="9558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지정해 놓은 범위를 이탈했는지 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90" y="1848837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46" idx="0"/>
          </p:cNvCxnSpPr>
          <p:nvPr/>
        </p:nvCxnSpPr>
        <p:spPr>
          <a:xfrm rot="5400000" flipH="1" flipV="1">
            <a:off x="1488755" y="3384230"/>
            <a:ext cx="1840763" cy="42770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연결선 1027"/>
          <p:cNvCxnSpPr/>
          <p:nvPr/>
        </p:nvCxnSpPr>
        <p:spPr>
          <a:xfrm>
            <a:off x="1783326" y="4943475"/>
            <a:ext cx="8396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7788447" y="3201482"/>
            <a:ext cx="1849318" cy="141224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0" name="구부러진 연결선 39"/>
          <p:cNvCxnSpPr/>
          <p:nvPr/>
        </p:nvCxnSpPr>
        <p:spPr>
          <a:xfrm rot="5400000" flipH="1" flipV="1">
            <a:off x="5152785" y="3156790"/>
            <a:ext cx="4089204" cy="172652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flipV="1">
            <a:off x="3489783" y="1975448"/>
            <a:ext cx="4570869" cy="3989299"/>
          </a:xfrm>
          <a:prstGeom prst="curvedConnector3">
            <a:avLst>
              <a:gd name="adj1" fmla="val 613"/>
            </a:avLst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8060652" y="1061678"/>
            <a:ext cx="1849318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하고 스위치를 누르면 사이렌이 울림과 동시에 부모의 단말기에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4" name="구부러진 연결선 53"/>
          <p:cNvCxnSpPr>
            <a:stCxn id="14" idx="1"/>
          </p:cNvCxnSpPr>
          <p:nvPr/>
        </p:nvCxnSpPr>
        <p:spPr>
          <a:xfrm rot="10800000">
            <a:off x="2200280" y="5038729"/>
            <a:ext cx="1650813" cy="79537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911644" y="592106"/>
            <a:ext cx="430683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</a:t>
            </a:r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428</Words>
  <Application>Microsoft Office PowerPoint</Application>
  <PresentationFormat>A4 용지(210x297mm)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굴림</vt:lpstr>
      <vt:lpstr>Arial</vt:lpstr>
      <vt:lpstr>맑은 고딕</vt:lpstr>
      <vt:lpstr>Calibri Light</vt:lpstr>
      <vt:lpstr>나눔손글씨 펜</vt:lpstr>
      <vt:lpstr>휴먼편지체</vt:lpstr>
      <vt:lpstr>a스마일M</vt:lpstr>
      <vt:lpstr>나눔바른고딕 옛한글</vt:lpstr>
      <vt:lpstr>HY엽서M</vt:lpstr>
      <vt:lpstr>HY헤드라인M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admin</cp:lastModifiedBy>
  <cp:revision>104</cp:revision>
  <dcterms:created xsi:type="dcterms:W3CDTF">2015-05-13T02:13:41Z</dcterms:created>
  <dcterms:modified xsi:type="dcterms:W3CDTF">2015-11-06T02:58:03Z</dcterms:modified>
</cp:coreProperties>
</file>