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3" r:id="rId8"/>
  </p:sldIdLst>
  <p:sldSz cx="9906000" cy="6858000" type="A4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Calibri Light" pitchFamily="34" charset="0"/>
      <p:regular r:id="rId13"/>
      <p:italic r:id="rId14"/>
    </p:embeddedFont>
    <p:embeddedFont>
      <p:font typeface="HY헤드라인M" pitchFamily="18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HY엽서M" pitchFamily="18" charset="-127"/>
      <p:regular r:id="rId18"/>
    </p:embeddedFont>
    <p:embeddedFont>
      <p:font typeface="휴먼편지체" pitchFamily="18" charset="-127"/>
      <p:regular r:id="rId19"/>
    </p:embeddedFont>
    <p:embeddedFont>
      <p:font typeface="나눔바른고딕 옛한글" charset="-127"/>
      <p:regular r:id="rId20"/>
    </p:embeddedFont>
    <p:embeddedFont>
      <p:font typeface="나눔손글씨 펜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BFBFBF"/>
    <a:srgbClr val="FFA521"/>
    <a:srgbClr val="73A9DB"/>
    <a:srgbClr val="F2F2F2"/>
    <a:srgbClr val="526580"/>
    <a:srgbClr val="418BCF"/>
    <a:srgbClr val="59595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3" autoAdjust="0"/>
    <p:restoredTop sz="94660"/>
  </p:normalViewPr>
  <p:slideViewPr>
    <p:cSldViewPr snapToGrid="0">
      <p:cViewPr>
        <p:scale>
          <a:sx n="100" d="100"/>
          <a:sy n="100" d="100"/>
        </p:scale>
        <p:origin x="-756" y="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3344196" y="1476571"/>
            <a:ext cx="32976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미아방지</a:t>
            </a:r>
            <a:endParaRPr lang="ko-KR" altLang="en-US" sz="6000" b="1" dirty="0">
              <a:solidFill>
                <a:schemeClr val="bg1"/>
              </a:solidFill>
              <a:latin typeface="a스마일M" pitchFamily="18" charset="-127"/>
              <a:ea typeface="a스마일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203083" y="3715473"/>
            <a:ext cx="7636118" cy="217651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78176" y="73140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094443" y="669012"/>
            <a:ext cx="358765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8813" y="3937618"/>
            <a:ext cx="758706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5280573" y="5562819"/>
            <a:ext cx="1600429" cy="11934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가까운 경찰에게 아이의 위치정보와 상황 전달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35905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786277" y="620681"/>
            <a:ext cx="229451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94" y="78949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23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8" name="직선 화살표 연결선 1027"/>
          <p:cNvCxnSpPr>
            <a:endCxn id="1026" idx="1"/>
          </p:cNvCxnSpPr>
          <p:nvPr/>
        </p:nvCxnSpPr>
        <p:spPr>
          <a:xfrm flipV="1">
            <a:off x="3316986" y="1944401"/>
            <a:ext cx="3359908" cy="35725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 1030"/>
          <p:cNvCxnSpPr/>
          <p:nvPr/>
        </p:nvCxnSpPr>
        <p:spPr>
          <a:xfrm>
            <a:off x="3453153" y="3537457"/>
            <a:ext cx="3620162" cy="1071445"/>
          </a:xfrm>
          <a:prstGeom prst="bentConnector3">
            <a:avLst>
              <a:gd name="adj1" fmla="val 49737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 flipV="1">
            <a:off x="5263234" y="3099307"/>
            <a:ext cx="1983653" cy="438150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94950" y="14404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평상</a:t>
            </a:r>
            <a:r>
              <a:rPr lang="ko-KR" altLang="en-US" dirty="0"/>
              <a:t>시</a:t>
            </a:r>
          </a:p>
        </p:txBody>
      </p:sp>
      <p:grpSp>
        <p:nvGrpSpPr>
          <p:cNvPr id="1043" name="그룹 1042"/>
          <p:cNvGrpSpPr/>
          <p:nvPr/>
        </p:nvGrpSpPr>
        <p:grpSpPr>
          <a:xfrm>
            <a:off x="435862" y="1065485"/>
            <a:ext cx="2881124" cy="5174694"/>
            <a:chOff x="550162" y="1226105"/>
            <a:chExt cx="2881124" cy="517469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50162" y="1595436"/>
              <a:ext cx="2881124" cy="4805363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062036" y="1684620"/>
              <a:ext cx="1963342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062036" y="2574130"/>
              <a:ext cx="1947864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013220" y="5604268"/>
              <a:ext cx="2041924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탈부착</a:t>
              </a:r>
              <a:r>
                <a:rPr lang="ko-KR" altLang="en-US" dirty="0" smtClean="0"/>
                <a:t> 배터리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62036" y="332898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45367" y="4105266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처리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알고리즘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4124" y="1226105"/>
              <a:ext cx="1763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Wearable Device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032270" y="4842267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336538" y="304216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위급상황 발생시</a:t>
            </a:r>
            <a:endParaRPr lang="ko-KR" altLang="en-US" dirty="0"/>
          </a:p>
        </p:txBody>
      </p:sp>
      <p:pic>
        <p:nvPicPr>
          <p:cNvPr id="10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97" y="5767498"/>
            <a:ext cx="1448437" cy="83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8" name="꺾인 연결선 1047"/>
          <p:cNvCxnSpPr/>
          <p:nvPr/>
        </p:nvCxnSpPr>
        <p:spPr>
          <a:xfrm rot="5400000">
            <a:off x="4261413" y="4894154"/>
            <a:ext cx="1214328" cy="789315"/>
          </a:xfrm>
          <a:prstGeom prst="bentConnector3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43808" y="4510129"/>
            <a:ext cx="1692364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주변사람들 에게 아이가 위험상황에 처했다고 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70677" y="103742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부모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7875474" y="1453780"/>
            <a:ext cx="1820976" cy="137514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부모는 아이의 상황과 위치정보를  실시간으로 파악 할 수 있으며 </a:t>
            </a:r>
            <a:r>
              <a:rPr lang="en-US" altLang="ko-KR" sz="1400" dirty="0" smtClean="0">
                <a:solidFill>
                  <a:schemeClr val="tx1"/>
                </a:solidFill>
              </a:rPr>
              <a:t>Wearable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Deviece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에 데이터 전송이 가능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1052512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649" y="63284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45370" y="3201482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</a:t>
            </a:r>
            <a:r>
              <a:rPr lang="ko-KR" altLang="en-US" sz="1200" dirty="0" smtClean="0">
                <a:solidFill>
                  <a:schemeClr val="tx1"/>
                </a:solidFill>
              </a:rPr>
              <a:t>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</a:t>
            </a:r>
            <a:r>
              <a:rPr lang="en-US" altLang="ko-KR" sz="1200" dirty="0" smtClean="0">
                <a:solidFill>
                  <a:schemeClr val="tx1"/>
                </a:solidFill>
              </a:rPr>
              <a:t>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51300" y="1485320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발광 직물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220296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532869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784964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289371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감지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음성 인식장치를 통해 언어폭력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상대방의 목소리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사용된 단어를 파악하여 위험 감지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734050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1028190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디스플레이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3120920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733872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상황 인지 시스템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734050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428935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꺾인 연결선 2056"/>
          <p:cNvCxnSpPr>
            <a:endCxn id="78" idx="1"/>
          </p:cNvCxnSpPr>
          <p:nvPr/>
        </p:nvCxnSpPr>
        <p:spPr>
          <a:xfrm>
            <a:off x="4509773" y="5934163"/>
            <a:ext cx="465170" cy="309504"/>
          </a:xfrm>
          <a:prstGeom prst="bentConnector3">
            <a:avLst>
              <a:gd name="adj1" fmla="val 290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74943" y="6043612"/>
            <a:ext cx="109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배터리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08267" y="5734050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929135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송수신 장치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5044899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2298255" y="2114550"/>
            <a:ext cx="1702276" cy="61932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디스플레이와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장치를 연결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구부러진 연결선 93"/>
          <p:cNvCxnSpPr>
            <a:stCxn id="118" idx="2"/>
          </p:cNvCxnSpPr>
          <p:nvPr/>
        </p:nvCxnSpPr>
        <p:spPr>
          <a:xfrm rot="16200000" flipH="1">
            <a:off x="2233017" y="3650247"/>
            <a:ext cx="2828728" cy="995977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417928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186487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486579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934165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147" name="직선 연결선 146"/>
          <p:cNvCxnSpPr/>
          <p:nvPr/>
        </p:nvCxnSpPr>
        <p:spPr>
          <a:xfrm>
            <a:off x="2809962" y="592106"/>
            <a:ext cx="4408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809962" y="592106"/>
            <a:ext cx="4408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622990" y="-12585"/>
            <a:ext cx="4746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911644" y="592106"/>
            <a:ext cx="430683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61403" y="1476571"/>
            <a:ext cx="4063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a스마일M" pitchFamily="18" charset="-127"/>
              <a:ea typeface="a스마일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336</Words>
  <Application>Microsoft Office PowerPoint</Application>
  <PresentationFormat>A4 용지(210x297mm)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굴림</vt:lpstr>
      <vt:lpstr>Arial</vt:lpstr>
      <vt:lpstr>Calibri</vt:lpstr>
      <vt:lpstr>Calibri Light</vt:lpstr>
      <vt:lpstr>HY헤드라인M</vt:lpstr>
      <vt:lpstr>a스마일M</vt:lpstr>
      <vt:lpstr>맑은 고딕</vt:lpstr>
      <vt:lpstr>HY엽서M</vt:lpstr>
      <vt:lpstr>휴먼편지체</vt:lpstr>
      <vt:lpstr>나눔바른고딕 옛한글</vt:lpstr>
      <vt:lpstr>나눔손글씨 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Registered User</cp:lastModifiedBy>
  <cp:revision>91</cp:revision>
  <dcterms:created xsi:type="dcterms:W3CDTF">2015-05-13T02:13:41Z</dcterms:created>
  <dcterms:modified xsi:type="dcterms:W3CDTF">2015-10-14T10:23:28Z</dcterms:modified>
</cp:coreProperties>
</file>