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6735763" cy="9799638"/>
  <p:embeddedFontLst>
    <p:embeddedFont>
      <p:font typeface="HY견고딕" pitchFamily="18" charset="-127"/>
      <p:regular r:id="rId17"/>
    </p:embeddedFont>
    <p:embeddedFont>
      <p:font typeface="Calibri Light" pitchFamily="34" charset="0"/>
      <p:regular r:id="rId18"/>
      <p:italic r:id="rId19"/>
    </p:embeddedFont>
    <p:embeddedFont>
      <p:font typeface="HY엽서M" pitchFamily="18" charset="-127"/>
      <p:regular r:id="rId20"/>
    </p:embeddedFont>
    <p:embeddedFont>
      <p:font typeface="휴먼편지체" pitchFamily="18" charset="-127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HY헤드라인M" pitchFamily="18" charset="-127"/>
      <p:regular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1"/>
    <p:restoredTop sz="92030"/>
  </p:normalViewPr>
  <p:slideViewPr>
    <p:cSldViewPr snapToGrid="0">
      <p:cViewPr varScale="1">
        <p:scale>
          <a:sx n="107" d="100"/>
          <a:sy n="107" d="100"/>
        </p:scale>
        <p:origin x="-1416" y="-78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18912"/>
        <c:axId val="40456960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61056"/>
        <c:axId val="40458880"/>
      </c:lineChart>
      <c:catAx>
        <c:axId val="36518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40456960"/>
        <c:crosses val="autoZero"/>
        <c:auto val="1"/>
        <c:lblAlgn val="ctr"/>
        <c:lblOffset val="100"/>
        <c:noMultiLvlLbl val="0"/>
      </c:catAx>
      <c:valAx>
        <c:axId val="40456960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36518912"/>
        <c:crosses val="autoZero"/>
        <c:crossBetween val="between"/>
        <c:dispUnits>
          <c:builtInUnit val="hundreds"/>
        </c:dispUnits>
      </c:valAx>
      <c:valAx>
        <c:axId val="40458880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461056"/>
        <c:crosses val="max"/>
        <c:crossBetween val="between"/>
      </c:valAx>
      <c:catAx>
        <c:axId val="40461056"/>
        <c:scaling>
          <c:orientation val="minMax"/>
        </c:scaling>
        <c:delete val="1"/>
        <c:axPos val="b"/>
        <c:majorTickMark val="out"/>
        <c:minorTickMark val="none"/>
        <c:tickLblPos val="nextTo"/>
        <c:crossAx val="404588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089910" y="15990"/>
            <a:ext cx="3869055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및 평가의 목적</a:t>
            </a:r>
          </a:p>
        </p:txBody>
      </p:sp>
      <p:sp>
        <p:nvSpPr>
          <p:cNvPr id="4" name="모서리가 둥근 직사각형 25"/>
          <p:cNvSpPr/>
          <p:nvPr/>
        </p:nvSpPr>
        <p:spPr>
          <a:xfrm>
            <a:off x="943310" y="1564908"/>
            <a:ext cx="8200689" cy="4739637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21"/>
          <p:cNvSpPr txBox="1"/>
          <p:nvPr/>
        </p:nvSpPr>
        <p:spPr>
          <a:xfrm>
            <a:off x="1318812" y="1612701"/>
            <a:ext cx="7666925" cy="6176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통하여 아이의 위치환경과 부모의 스마트폰 성능에 따른 위치정보의 정확도를 측정한다.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디바이스간의 양방향 통신이 원활하게 동작되는지 확인한다.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배터리의 충전량에 따른 디바이스 사용시간을 측정한다.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주어진 알고리즘에 따라 위험상황 감지를 정확히 하는지 오작동은 하지 않는지 확인한다.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디바이스가 버튼 클릭시, 위치 이탈시 정확히 감지하여 작동하는지 만약 오작동을 한다면 빈도수가 얼마나 되는지.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주변사람에게 알림을 보내는데 얼마의 시간이 걸리는지. </a:t>
            </a: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받아온 GPS 데이터를 정확하게 지도상에 출력해주고 정체시간을 제대로 보여주는지</a:t>
            </a:r>
            <a:endParaRPr lang="ko-KR" altLang="en-US" sz="17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endParaRPr lang="ko-KR" altLang="en-US" sz="17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endParaRPr lang="ko-KR" altLang="en-US" sz="17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endParaRPr lang="ko-KR" altLang="en-US" sz="17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ct val="150000"/>
              </a:lnSpc>
              <a:buChar char="-"/>
              <a:defRPr lang="ko-KR" altLang="en-US"/>
            </a:pPr>
            <a:endParaRPr lang="ko-KR" altLang="en-US" sz="17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5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>
                <a:solidFill>
                  <a:srgbClr val="FF0000"/>
                </a:solidFill>
                <a:latin typeface="HY엽서M"/>
                <a:ea typeface="HY엽서M"/>
              </a:rPr>
              <a:t>사용자 스터디</a:t>
            </a:r>
            <a:r>
              <a:rPr lang="ko-KR" altLang="en-US" sz="1900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(설문조서, 사용자 인터뷰)와 </a:t>
            </a:r>
            <a:r>
              <a:rPr lang="ko-KR" altLang="en-US" sz="1900" b="1">
                <a:solidFill>
                  <a:srgbClr val="FF0000"/>
                </a:solidFill>
                <a:latin typeface="HY엽서M"/>
                <a:ea typeface="HY엽서M"/>
              </a:rPr>
              <a:t>시스템 스터디</a:t>
            </a:r>
            <a:r>
              <a:rPr lang="ko-KR" altLang="en-US" sz="1900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실험한다)를 </a:t>
            </a:r>
            <a:r>
              <a:rPr lang="ko-KR" altLang="en-US" sz="1900" b="1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스터디  대상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389643" y="15990"/>
            <a:ext cx="33457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평가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방법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 인터뷰를 통해 사용자의 의견 수집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210" r="20440"/>
          <a:stretch>
            <a:fillRect/>
          </a:stretch>
        </p:blipFill>
        <p:spPr>
          <a:xfrm>
            <a:off x="1817054" y="861134"/>
            <a:ext cx="6790026" cy="5797118"/>
          </a:xfrm>
          <a:prstGeom prst="rect">
            <a:avLst/>
          </a:prstGeom>
          <a:ln w="101600" cap="sq">
            <a:gradFill>
              <a:gsLst>
                <a:gs pos="0">
                  <a:srgbClr val="FFFFFF">
                    <a:alpha val="100000"/>
                  </a:srgbClr>
                </a:gs>
                <a:gs pos="50000">
                  <a:srgbClr val="FFFFFF">
                    <a:lumMod val="75000"/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 scaled="0"/>
              <a:tileRect/>
            </a:gradFill>
            <a:miter/>
          </a:ln>
          <a:effectLst>
            <a:outerShdw blurRad="63500" sx="101000" sy="101000" algn="ctr" rotWithShape="0">
              <a:prstClr val="black">
                <a:alpha val="75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979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918</Words>
  <Application>Microsoft Office PowerPoint</Application>
  <PresentationFormat>A4 용지(210x297mm)</PresentationFormat>
  <Paragraphs>191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굴림</vt:lpstr>
      <vt:lpstr>Arial</vt:lpstr>
      <vt:lpstr>HY견고딕</vt:lpstr>
      <vt:lpstr>나눔바른고딕 옛한글</vt:lpstr>
      <vt:lpstr>Calibri Light</vt:lpstr>
      <vt:lpstr>HY엽서M</vt:lpstr>
      <vt:lpstr>나눔손글씨 펜</vt:lpstr>
      <vt:lpstr>휴먼편지체</vt:lpstr>
      <vt:lpstr>Calibri</vt:lpstr>
      <vt:lpstr>HY헤드라인M</vt:lpstr>
      <vt:lpstr>a스마일M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Registered User</cp:lastModifiedBy>
  <cp:revision>213</cp:revision>
  <dcterms:created xsi:type="dcterms:W3CDTF">2015-05-13T02:13:41Z</dcterms:created>
  <dcterms:modified xsi:type="dcterms:W3CDTF">2015-11-28T08:46:20Z</dcterms:modified>
</cp:coreProperties>
</file>