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3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>
        <p:scale>
          <a:sx n="93" d="100"/>
          <a:sy n="93" d="100"/>
        </p:scale>
        <p:origin x="7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7B1AF-FE81-F94A-B3EC-8B277F7F1B65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0352B-5FA5-2844-9151-DE9FF6887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08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E16-8502-3A46-BDFF-BDF8F5C008A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EDDE-C564-D34F-8CA6-88DE9A4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4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E16-8502-3A46-BDFF-BDF8F5C008A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EDDE-C564-D34F-8CA6-88DE9A4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2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E16-8502-3A46-BDFF-BDF8F5C008A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EDDE-C564-D34F-8CA6-88DE9A4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4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E16-8502-3A46-BDFF-BDF8F5C008A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EDDE-C564-D34F-8CA6-88DE9A4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E16-8502-3A46-BDFF-BDF8F5C008A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EDDE-C564-D34F-8CA6-88DE9A4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6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E16-8502-3A46-BDFF-BDF8F5C008A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EDDE-C564-D34F-8CA6-88DE9A4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2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E16-8502-3A46-BDFF-BDF8F5C008A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EDDE-C564-D34F-8CA6-88DE9A4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E16-8502-3A46-BDFF-BDF8F5C008A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EDDE-C564-D34F-8CA6-88DE9A4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1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E16-8502-3A46-BDFF-BDF8F5C008A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EDDE-C564-D34F-8CA6-88DE9A4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0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E16-8502-3A46-BDFF-BDF8F5C008A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EDDE-C564-D34F-8CA6-88DE9A4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E16-8502-3A46-BDFF-BDF8F5C008A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EDDE-C564-D34F-8CA6-88DE9A4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7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22E16-8502-3A46-BDFF-BDF8F5C008A1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EDDE-C564-D34F-8CA6-88DE9A4F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0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14072" y="850835"/>
            <a:ext cx="3628983" cy="2934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1000"/>
              </a:spcBef>
            </a:pPr>
            <a:r>
              <a:rPr lang="en-US" sz="1200" b="1" i="0" u="sng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Warehouse</a:t>
            </a:r>
          </a:p>
          <a:p>
            <a:pPr lvl="1">
              <a:spcBef>
                <a:spcPts val="1000"/>
              </a:spcBef>
            </a:pP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{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2">
              <a:spcBef>
                <a:spcPts val="1000"/>
              </a:spcBef>
            </a:pP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_id: &lt;</a:t>
            </a:r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ObjectId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r>
              <a:rPr lang="en-US" sz="1200" b="1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w_id</a:t>
            </a:r>
            <a:r>
              <a:rPr lang="en-US" sz="1200" b="1" i="0" u="none" strike="noStrike" baseline="30000" dirty="0" smtClean="0">
                <a:solidFill>
                  <a:srgbClr val="4472C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⊺⤉</a:t>
            </a:r>
            <a:r>
              <a:rPr lang="en-US" sz="1200" b="0" i="0" u="none" strike="noStrike" baseline="30000" dirty="0" smtClean="0">
                <a:solidFill>
                  <a:srgbClr val="4472C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&lt;Integer&gt;</a:t>
            </a:r>
          </a:p>
          <a:p>
            <a:pPr lvl="2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w_name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 &lt;String&gt;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/>
            <a:r>
              <a:rPr lang="en-US" sz="1200" dirty="0" err="1">
                <a:solidFill>
                  <a:srgbClr val="1155CC"/>
                </a:solidFill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_address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{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dirty="0">
                <a:solidFill>
                  <a:srgbClr val="1155CC"/>
                </a:solidFill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_street_1: &lt;String&gt;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dirty="0" smtClean="0">
                <a:solidFill>
                  <a:srgbClr val="1155CC"/>
                </a:solidFill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_street_2: &lt;String&gt;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dirty="0" err="1">
                <a:solidFill>
                  <a:srgbClr val="1155CC"/>
                </a:solidFill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_city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&lt;String&gt;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dirty="0" err="1">
                <a:solidFill>
                  <a:srgbClr val="1155CC"/>
                </a:solidFill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_state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&lt;String&gt;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dirty="0" err="1">
                <a:solidFill>
                  <a:srgbClr val="1155CC"/>
                </a:solidFill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_zip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&lt;String&gt;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/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/>
            <a:r>
              <a:rPr lang="en-US" sz="1200" dirty="0" err="1" smtClean="0">
                <a:solidFill>
                  <a:srgbClr val="1155CC"/>
                </a:solidFill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_ytd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&lt;Double&gt;</a:t>
            </a:r>
          </a:p>
          <a:p>
            <a:pPr marL="457200"/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3139" y="850835"/>
            <a:ext cx="3485407" cy="2934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Bef>
                <a:spcPts val="1000"/>
              </a:spcBef>
            </a:pPr>
            <a:r>
              <a:rPr lang="is-IS" sz="1200" b="1" i="0" u="sng" strike="noStrike" dirty="0" smtClean="0">
                <a:solidFill>
                  <a:srgbClr val="4472C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Warehouse</a:t>
            </a:r>
          </a:p>
          <a:p>
            <a:pPr marL="457200">
              <a:spcBef>
                <a:spcPts val="1000"/>
              </a:spcBef>
            </a:pPr>
            <a:r>
              <a:rPr lang="is-IS" sz="1200" b="0" i="0" u="none" strike="noStrike" dirty="0" smtClean="0">
                <a:solidFill>
                  <a:srgbClr val="4472C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{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_id: &lt;ObjectId&gt;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1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w_id</a:t>
            </a:r>
            <a:r>
              <a:rPr lang="en-US" sz="1200" b="1" i="0" u="none" strike="noStrike" baseline="30000" dirty="0" smtClean="0">
                <a:solidFill>
                  <a:srgbClr val="4472C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⊺⤉ </a:t>
            </a:r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&lt;Integer&gt;</a:t>
            </a:r>
          </a:p>
          <a:p>
            <a:pPr marL="914400"/>
            <a:r>
              <a:rPr lang="en-US" sz="1200" dirty="0" err="1">
                <a:solidFill>
                  <a:srgbClr val="1155CC"/>
                </a:solidFill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_name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 &lt;String&gt;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/>
            <a:r>
              <a:rPr lang="en-US" sz="1200" dirty="0" err="1">
                <a:solidFill>
                  <a:srgbClr val="1155CC"/>
                </a:solidFill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_address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{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dirty="0">
                <a:solidFill>
                  <a:srgbClr val="1155CC"/>
                </a:solidFill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_street_1: &lt;String&gt;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dirty="0">
                <a:solidFill>
                  <a:srgbClr val="1155CC"/>
                </a:solidFill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_street_2: &lt;String&gt;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dirty="0" err="1">
                <a:solidFill>
                  <a:srgbClr val="1155CC"/>
                </a:solidFill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_city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&lt;String&gt;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dirty="0" err="1">
                <a:solidFill>
                  <a:srgbClr val="1155CC"/>
                </a:solidFill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_state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&lt;String&gt;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dirty="0" err="1">
                <a:solidFill>
                  <a:srgbClr val="1155CC"/>
                </a:solidFill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_zip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&lt;String&gt;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/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/>
            <a:r>
              <a:rPr lang="en-US" sz="1200" dirty="0" err="1">
                <a:solidFill>
                  <a:srgbClr val="1155CC"/>
                </a:solidFill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_ytd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&lt;Double&gt;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>
              <a:spcBef>
                <a:spcPts val="1000"/>
              </a:spcBef>
            </a:pPr>
            <a:r>
              <a:rPr lang="is-IS" sz="1200" b="0" i="0" u="none" strike="noStrike" dirty="0" smtClean="0">
                <a:solidFill>
                  <a:srgbClr val="4472C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74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61611" y="548724"/>
            <a:ext cx="3485407" cy="3857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Bef>
                <a:spcPts val="1000"/>
              </a:spcBef>
            </a:pPr>
            <a:r>
              <a:rPr lang="is-IS" sz="1200" b="1" i="0" u="sng" strike="noStrike" dirty="0" smtClean="0">
                <a:solidFill>
                  <a:srgbClr val="4472C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District</a:t>
            </a:r>
          </a:p>
          <a:p>
            <a:pPr marL="457200">
              <a:spcBef>
                <a:spcPts val="1000"/>
              </a:spcBef>
            </a:pPr>
            <a:r>
              <a:rPr lang="is-IS" sz="1200" b="0" i="0" u="none" strike="noStrike" dirty="0" smtClean="0">
                <a:solidFill>
                  <a:srgbClr val="4472C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{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_id: &lt;ObjectId&gt;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1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w_id</a:t>
            </a:r>
            <a:r>
              <a:rPr lang="en-US" sz="1200" b="1" i="0" u="none" strike="noStrike" baseline="30000" dirty="0" smtClean="0">
                <a:solidFill>
                  <a:srgbClr val="4472C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⊺⤉ </a:t>
            </a:r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&lt;Integer&gt;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1" dirty="0">
                <a:solidFill>
                  <a:srgbClr val="1155CC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is-IS" sz="1200" b="1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_id</a:t>
            </a:r>
            <a:r>
              <a:rPr lang="en-US" sz="1200" b="1" i="0" u="none" strike="noStrike" baseline="30000" dirty="0" smtClean="0">
                <a:solidFill>
                  <a:srgbClr val="4472C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⊺⤉ </a:t>
            </a:r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&lt;Integer&gt;</a:t>
            </a:r>
          </a:p>
          <a:p>
            <a:pPr marL="9144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d_name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 &lt;String&gt;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d_address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{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d_street_1: &lt;String&gt;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d_street_2: &lt;String&gt;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d_city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&lt;String&gt;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d_state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&lt;String&gt;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d_zip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&lt;String&gt;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/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w_tax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 &lt;Double&gt;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d_tax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&lt;Double&gt;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d_ytd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&lt;Double&gt;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d_next_o_id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 &lt;Integer&gt;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>
              <a:spcBef>
                <a:spcPts val="1000"/>
              </a:spcBef>
            </a:pPr>
            <a:r>
              <a:rPr lang="is-IS" sz="1200" b="0" i="0" u="none" strike="noStrike" dirty="0" smtClean="0">
                <a:solidFill>
                  <a:srgbClr val="4472C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93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0400" y="134112"/>
            <a:ext cx="4567382" cy="6314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>
              <a:spcBef>
                <a:spcPts val="1000"/>
              </a:spcBef>
            </a:pPr>
            <a:r>
              <a:rPr lang="en-US" sz="1200" b="1" i="0" u="sng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Order</a:t>
            </a:r>
          </a:p>
          <a:p>
            <a:pPr marL="914400" lvl="1">
              <a:spcBef>
                <a:spcPts val="1000"/>
              </a:spcBef>
            </a:pP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{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_id: &lt;</a:t>
            </a:r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ObjectId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b="1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w_id</a:t>
            </a:r>
            <a:r>
              <a:rPr lang="en-US" sz="1200" b="1" i="0" u="none" strike="noStrike" baseline="30000" dirty="0" smtClean="0">
                <a:solidFill>
                  <a:srgbClr val="4472C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⊺⤉ 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&lt;Integer&gt;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b="1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d_id</a:t>
            </a:r>
            <a:r>
              <a:rPr lang="en-US" sz="1200" b="1" i="0" u="none" strike="noStrike" baseline="30000" dirty="0" smtClean="0">
                <a:solidFill>
                  <a:srgbClr val="4472C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⊺⤉ 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&lt;Integer&gt;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c_id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&lt;Integer&gt;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c_name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{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828800" lvl="2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c_first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&lt;String&gt;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828800" lvl="2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c_middle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&lt;String&gt;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828800" lvl="2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c_last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 &lt;String&gt;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b="1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o_id</a:t>
            </a:r>
            <a:r>
              <a:rPr lang="en-US" sz="1200" b="1" i="0" u="none" strike="noStrike" baseline="30000" dirty="0" smtClean="0">
                <a:solidFill>
                  <a:srgbClr val="4472C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⊺⤉ 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&lt;Integer&gt;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o_total_amt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&lt;Double&gt;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o_carrier_id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&lt;Integer&gt;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o_ol_cnt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&lt;Double&gt;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o_all_local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&lt;Boolean&gt;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o_entry_d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&lt;Timestamp&gt;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o_delivery_d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&lt;Timestamp&gt;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orderline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[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828800" lvl="1"/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{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22860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ol_number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&lt;Integer&gt;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22860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ol_i_id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&lt;Integer&gt;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22860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ol_amount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&lt;Double&gt;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22860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ol_supply_w_id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&lt;Integer&gt;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22860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ol_quantity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&lt;Double&gt;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22860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ol_dist_info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&lt;String&gt;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828800" lvl="1"/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},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]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popular_item_qty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&lt;Integer&gt;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popular_items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&lt;Array&gt;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popular_items_name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&lt;Array&gt;</a:t>
            </a:r>
            <a:endParaRPr lang="en-U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1"/>
            <a:r>
              <a:rPr lang="en-US" sz="1200" b="0" i="0" u="none" strike="noStrike" dirty="0" err="1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ordered_items</a:t>
            </a:r>
            <a:r>
              <a:rPr lang="en-U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&lt;Array&gt;</a:t>
            </a:r>
          </a:p>
          <a:p>
            <a:pPr marL="914400"/>
            <a:r>
              <a:rPr lang="en-US" sz="1200" dirty="0">
                <a:solidFill>
                  <a:srgbClr val="1155CC"/>
                </a:solidFill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0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6179" y="124691"/>
            <a:ext cx="3625457" cy="6073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Bef>
                <a:spcPts val="1000"/>
              </a:spcBef>
            </a:pPr>
            <a:r>
              <a:rPr lang="is-IS" sz="1200" b="1" i="0" u="sng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Customer</a:t>
            </a:r>
          </a:p>
          <a:p>
            <a:pPr marL="457200">
              <a:spcBef>
                <a:spcPts val="1000"/>
              </a:spcBef>
            </a:pPr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{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_id: &lt;ObjectId&gt;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1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w_id</a:t>
            </a:r>
            <a:r>
              <a:rPr lang="en-US" sz="1200" b="1" i="0" u="none" strike="noStrike" baseline="30000" dirty="0" smtClean="0">
                <a:solidFill>
                  <a:srgbClr val="4472C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⊺⤉ </a:t>
            </a:r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&lt;Integer&gt;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w_name: &lt;String&gt;</a:t>
            </a:r>
          </a:p>
          <a:p>
            <a:pPr marL="914400"/>
            <a:r>
              <a:rPr lang="is-IS" sz="1200" b="1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d_id</a:t>
            </a:r>
            <a:r>
              <a:rPr lang="en-US" sz="1200" b="1" i="0" u="none" strike="noStrike" baseline="30000" dirty="0" smtClean="0">
                <a:solidFill>
                  <a:srgbClr val="4472C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⊺⤉ </a:t>
            </a:r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&lt;Integer&gt;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d_name: &lt;String&gt;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1" dirty="0" smtClean="0">
                <a:solidFill>
                  <a:srgbClr val="1155CC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is-IS" sz="1200" b="1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_id</a:t>
            </a:r>
            <a:r>
              <a:rPr lang="en-US" sz="1200" b="1" i="0" u="none" strike="noStrike" baseline="30000" dirty="0" smtClean="0">
                <a:solidFill>
                  <a:srgbClr val="4472C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⊺⤉ </a:t>
            </a:r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&lt;Integer&gt;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c_name: {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c_first: &lt;String&gt;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c_middle: &lt;String&gt;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c_last: &lt;String&gt;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c_address: {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c_street_1: &lt;String&gt;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c_street_2: &lt;String&gt;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c_city: &lt;String&gt;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c_state: &lt;String&gt;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c_zip: &lt;String&gt;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c_phone: &lt;String&gt;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c_since: &lt;Timestamp&gt;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C_credit: &lt;String&gt;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c_credit_lim: &lt;Double&gt;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c_discount: &lt;Double&gt;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c_balance</a:t>
            </a:r>
            <a:r>
              <a:rPr lang="is-IS" sz="1200" b="0" i="0" u="none" strike="noStrike" baseline="30000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⤈</a:t>
            </a:r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&lt;Double&gt;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c_ytd_payment: &lt;Double&gt;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c_payment_cnt: &lt;Integer&gt;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c_delivery_cnt: &lt;Integer&gt;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c_data: &lt;String&gt;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>
              <a:spcBef>
                <a:spcPts val="1000"/>
              </a:spcBef>
            </a:pPr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8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9029" y="276462"/>
            <a:ext cx="3485407" cy="5334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Bef>
                <a:spcPts val="1000"/>
              </a:spcBef>
            </a:pPr>
            <a:r>
              <a:rPr lang="is-IS" sz="1200" b="1" i="0" u="sng" strike="noStrike" dirty="0" smtClean="0">
                <a:solidFill>
                  <a:srgbClr val="4472C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Stock</a:t>
            </a:r>
          </a:p>
          <a:p>
            <a:pPr marL="457200">
              <a:spcBef>
                <a:spcPts val="1000"/>
              </a:spcBef>
            </a:pPr>
            <a:r>
              <a:rPr lang="is-IS" sz="1200" b="0" i="0" u="none" strike="noStrike" dirty="0" smtClean="0">
                <a:solidFill>
                  <a:srgbClr val="4472C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{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_id: &lt;ObjectId&gt;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1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w_id</a:t>
            </a:r>
            <a:r>
              <a:rPr lang="en-US" sz="1200" b="1" i="0" u="none" strike="noStrike" baseline="30000" dirty="0" smtClean="0">
                <a:solidFill>
                  <a:srgbClr val="4472C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⊺⤉ </a:t>
            </a:r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&lt;Integer&gt;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1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i_id</a:t>
            </a:r>
            <a:r>
              <a:rPr lang="en-US" sz="1200" b="1" i="0" u="none" strike="noStrike" baseline="30000" dirty="0" smtClean="0">
                <a:solidFill>
                  <a:srgbClr val="4472C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 ⊺⤉ </a:t>
            </a:r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: &lt;Integer&gt;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s_quantity: &lt;Double&gt;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s_ytd: &lt;Double&gt;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s_order_cnt: &lt;Integer&gt;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s_remote_cnt: &lt;Integer&gt;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district_info: {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S_dist_01: &lt;String&gt;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s_dist_02: &lt;String&gt;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S_dist_03: &lt;String&gt;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S_dist_04: &lt;String&gt;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s_dist_05: &lt;String&gt;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S_dist_06: &lt;String&gt;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S_dist_07: &lt;String&gt;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S_dist_08: &lt;String&gt;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s_dist_09: &lt;String&gt;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S_dist_10: &lt;String&gt;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s_data: &lt;String&gt;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i_name: &lt;String&gt;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i_price: &lt;Double&gt;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i_im_id: &lt;Integer&gt;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/>
            <a:r>
              <a:rPr lang="is-IS" sz="1200" b="0" i="0" u="none" strike="noStrike" dirty="0" smtClean="0">
                <a:solidFill>
                  <a:srgbClr val="1155CC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I_data: &lt;String&gt;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>
              <a:spcBef>
                <a:spcPts val="1000"/>
              </a:spcBef>
            </a:pPr>
            <a:r>
              <a:rPr lang="is-IS" sz="1200" b="0" i="0" u="none" strike="noStrike" dirty="0" smtClean="0">
                <a:solidFill>
                  <a:srgbClr val="4472C4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}</a:t>
            </a:r>
            <a:endParaRPr lang="is-IS" sz="1200" b="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5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182</Words>
  <Application>Microsoft Macintosh PowerPoint</Application>
  <PresentationFormat>Widescreen</PresentationFormat>
  <Paragraphs>138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Fanyi Zhou</dc:creator>
  <cp:lastModifiedBy>Fanyi Zhou</cp:lastModifiedBy>
  <cp:revision>29</cp:revision>
  <dcterms:created xsi:type="dcterms:W3CDTF">2017-11-17T12:25:15Z</dcterms:created>
  <dcterms:modified xsi:type="dcterms:W3CDTF">2017-11-18T07:03:19Z</dcterms:modified>
</cp:coreProperties>
</file>