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2B9C-8D95-4CFC-89C4-58187092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0E27B-0498-4A80-95E2-D0B0669BA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CEDED-3DE6-4B0C-B223-F6E3016A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2365-5C1F-4C35-AB43-9D1F3A8D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D74D4-1578-47A4-81F2-1A1FEF13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CE726-E87F-4DF2-8284-C06F0C6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FE1AD-0088-4EF0-947E-6BF53DE7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686B3-0884-411B-AA0E-8C9B1991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7F64E-3286-40E1-860F-7FF1F4C0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5307A-7685-4992-A8F7-E4F176AC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E7660-38D5-4972-A2A9-BC28E0F3D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13467-D82C-4C89-8045-F7255B657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C2FAB-C62D-4C75-BE22-8D9E575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00AEF-9D94-4565-B21B-CD599FAF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A283B-D0A4-4035-9A03-CF15C3B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1A26-6AEF-4E12-A6F1-E2207855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6A045-943D-4119-A821-3E5FEB11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A2041-79B9-4D5B-A561-92F08859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FB0C6-C431-4ED4-B5DE-ADE1A8CE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3E53F-1910-400C-8BDD-BD35B899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3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B3BA3-38F6-4418-BEAC-275793CE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B21B9-AD8F-4062-BE66-1B176841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F5BA0-AA91-4E5A-9913-CC172F10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305CC-3995-440A-AB2B-1D4AD7D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518D-7017-46C9-83A1-2A580425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3D1A-8C08-42B3-9AB6-8CEF930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A744C-7A49-4575-8F16-9E637BC7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9481E-5D4C-4202-B9C1-9EC784AD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7E388-03C8-4850-8322-F98807C5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78D4C-A7B9-41C0-8031-71BC2FC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AC0D5-A405-450E-92AF-79F81D56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0FF6-8A17-4876-AACE-388BEF8E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C1D11-5B3C-4A1F-89B5-2A8D6EB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C8EE5-3D09-482E-B960-3AD75948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E75CD-C73E-41FD-99B9-879A35BF3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094E0-ECC3-4014-872D-198D0B06B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DFA32-85F9-4DC2-ADFE-3FB0CE4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D11E4-E505-4DF5-AC91-45617F1B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F14A2B-3DBE-425C-801C-AD1DA589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112F5-BB60-4DA4-87DD-E9E1D69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2D26B-6FB6-4A29-B209-797696F5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AD57E-30B2-4006-B4B1-ABDB48A0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B42D-301B-4201-A871-073C2D5E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68E11-AC3D-40A0-860E-6071C6C9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076B5-5CD2-4C8B-9721-53D1BA9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42601-484F-4D15-BB06-AE88A8CB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7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676A-8B31-4B57-A23A-EC55BD1E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6E5BE-F2A1-43BE-9CE7-4716CD9C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D8BC9-0EA7-4E59-976C-5041C424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BFD10-CD1D-4D7F-948C-D95BE430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54964-23FA-47C4-9133-78A84F4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E027A-8F38-4BEC-A008-9B09AD73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9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2362-CB08-4083-B36A-FBBC0C78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F3817-24E4-4771-B363-7908A7A32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43EE6-C892-4638-855E-2558DC08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DA281-FF8C-4285-B805-BD6D5C0D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AAEAC-0921-4527-9935-86EC796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E5347-55FF-4E01-BE59-22DA4813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27E9C4-7D95-4577-81C5-DC2547C2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1D72E-51DE-4813-9285-780EB5AA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B33F8-0342-4F58-82BA-503098D6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8590-7ECD-4421-85C9-49CA4FEFB26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CA478-B8EA-46BE-B78E-C6C22653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BE333-4EDD-4E48-8F82-19536648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6906-45FA-4288-A9B0-FD2EB967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78538A-4F16-4BA7-A300-00C25E46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53" b="9571"/>
          <a:stretch/>
        </p:blipFill>
        <p:spPr>
          <a:xfrm>
            <a:off x="0" y="184558"/>
            <a:ext cx="12109393" cy="61491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77D0E-2D92-42B4-9E4B-CAC6B87AD1AC}"/>
              </a:ext>
            </a:extLst>
          </p:cNvPr>
          <p:cNvSpPr/>
          <p:nvPr/>
        </p:nvSpPr>
        <p:spPr>
          <a:xfrm>
            <a:off x="5293453" y="2701255"/>
            <a:ext cx="964734" cy="402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FB09C0-37A1-4772-BF37-93A6375580D0}"/>
              </a:ext>
            </a:extLst>
          </p:cNvPr>
          <p:cNvSpPr/>
          <p:nvPr/>
        </p:nvSpPr>
        <p:spPr>
          <a:xfrm>
            <a:off x="2315361" y="444617"/>
            <a:ext cx="1006679" cy="1677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B248B-58CA-4773-B980-00C728B1ED4F}"/>
              </a:ext>
            </a:extLst>
          </p:cNvPr>
          <p:cNvSpPr txBox="1"/>
          <p:nvPr/>
        </p:nvSpPr>
        <p:spPr>
          <a:xfrm>
            <a:off x="4338918" y="10757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최신 파이썬 버전으로 설치하면 됩니당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FA6F3F-52E6-4481-BEAB-51A4540BC137}"/>
              </a:ext>
            </a:extLst>
          </p:cNvPr>
          <p:cNvSpPr/>
          <p:nvPr/>
        </p:nvSpPr>
        <p:spPr>
          <a:xfrm>
            <a:off x="3322040" y="1903396"/>
            <a:ext cx="964734" cy="402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28B616-9F71-4472-AA73-63D472AE7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2" t="28912" r="16352" b="32993"/>
          <a:stretch/>
        </p:blipFill>
        <p:spPr>
          <a:xfrm>
            <a:off x="2676861" y="1310951"/>
            <a:ext cx="6838278" cy="42360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33B3F9-E079-44D0-9D04-7E173D85D847}"/>
              </a:ext>
            </a:extLst>
          </p:cNvPr>
          <p:cNvSpPr/>
          <p:nvPr/>
        </p:nvSpPr>
        <p:spPr>
          <a:xfrm>
            <a:off x="4580389" y="5167618"/>
            <a:ext cx="1845578" cy="2684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36C7F-E221-44F3-92A6-8AD67EF82230}"/>
              </a:ext>
            </a:extLst>
          </p:cNvPr>
          <p:cNvSpPr/>
          <p:nvPr/>
        </p:nvSpPr>
        <p:spPr>
          <a:xfrm>
            <a:off x="4580389" y="2610374"/>
            <a:ext cx="4806892" cy="1164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6B24F0-9869-43B0-8CD3-3BC8699BD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6258" r="39617" b="3334"/>
          <a:stretch/>
        </p:blipFill>
        <p:spPr>
          <a:xfrm>
            <a:off x="1010816" y="643811"/>
            <a:ext cx="3029339" cy="49571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A7805A-401C-4D24-9FF8-8B8557A2EF2C}"/>
              </a:ext>
            </a:extLst>
          </p:cNvPr>
          <p:cNvSpPr/>
          <p:nvPr/>
        </p:nvSpPr>
        <p:spPr>
          <a:xfrm>
            <a:off x="1567543" y="5290457"/>
            <a:ext cx="475861" cy="310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B8B495-ECB3-41F9-932A-82E1BDB7EA91}"/>
              </a:ext>
            </a:extLst>
          </p:cNvPr>
          <p:cNvSpPr/>
          <p:nvPr/>
        </p:nvSpPr>
        <p:spPr>
          <a:xfrm>
            <a:off x="1379946" y="1349029"/>
            <a:ext cx="1883371" cy="4629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ADB3A-A901-49DA-A320-C00C2F34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74" t="5290" r="24175" b="47492"/>
          <a:stretch/>
        </p:blipFill>
        <p:spPr>
          <a:xfrm>
            <a:off x="4782792" y="1082180"/>
            <a:ext cx="6738110" cy="37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1E1E5D-76C6-4CA2-B34F-317A4D82D758}"/>
              </a:ext>
            </a:extLst>
          </p:cNvPr>
          <p:cNvSpPr/>
          <p:nvPr/>
        </p:nvSpPr>
        <p:spPr>
          <a:xfrm>
            <a:off x="5847127" y="1349029"/>
            <a:ext cx="411060" cy="1777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FE49C4-3C2C-46DF-A18C-8A3C221F4AAE}"/>
              </a:ext>
            </a:extLst>
          </p:cNvPr>
          <p:cNvSpPr/>
          <p:nvPr/>
        </p:nvSpPr>
        <p:spPr>
          <a:xfrm>
            <a:off x="4934125" y="1723138"/>
            <a:ext cx="411060" cy="1777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0E27D-B91A-42DF-BDF0-8EEFEB8B8A8E}"/>
              </a:ext>
            </a:extLst>
          </p:cNvPr>
          <p:cNvSpPr/>
          <p:nvPr/>
        </p:nvSpPr>
        <p:spPr>
          <a:xfrm>
            <a:off x="5813571" y="1946245"/>
            <a:ext cx="411060" cy="1777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40E2E-B8B1-41CB-9089-7D4A83A81ECB}"/>
              </a:ext>
            </a:extLst>
          </p:cNvPr>
          <p:cNvSpPr txBox="1"/>
          <p:nvPr/>
        </p:nvSpPr>
        <p:spPr>
          <a:xfrm>
            <a:off x="10234568" y="1491099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설치한 파이썬 버전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17096-DC81-42B2-A0D0-DA49CDF18980}"/>
              </a:ext>
            </a:extLst>
          </p:cNvPr>
          <p:cNvSpPr txBox="1"/>
          <p:nvPr/>
        </p:nvSpPr>
        <p:spPr>
          <a:xfrm>
            <a:off x="0" y="10653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★ ★ ★ ★ ★ ★ ★ 파이썬 설치 확인 방법 ★ ★ ★ ★ ★ 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E208B-6A83-467E-9B69-595D85D0FD2A}"/>
              </a:ext>
            </a:extLst>
          </p:cNvPr>
          <p:cNvSpPr txBox="1"/>
          <p:nvPr/>
        </p:nvSpPr>
        <p:spPr>
          <a:xfrm>
            <a:off x="5847127" y="5290457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설치한 파이썬 버전 나오고</a:t>
            </a:r>
            <a:endParaRPr lang="en-US" altLang="ko-KR"/>
          </a:p>
          <a:p>
            <a:r>
              <a:rPr lang="en-US" altLang="ko-KR"/>
              <a:t>Pip -&gt; pip</a:t>
            </a:r>
            <a:r>
              <a:rPr lang="ko-KR" altLang="en-US"/>
              <a:t> 명령어 설명 나오면 제대로 설치 완료 됨</a:t>
            </a:r>
          </a:p>
        </p:txBody>
      </p:sp>
    </p:spTree>
    <p:extLst>
      <p:ext uri="{BB962C8B-B14F-4D97-AF65-F5344CB8AC3E}">
        <p14:creationId xmlns:p14="http://schemas.microsoft.com/office/powerpoint/2010/main" val="15394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FFD9FD-AAF8-4169-A46D-060E3DA93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12" b="4694"/>
          <a:stretch/>
        </p:blipFill>
        <p:spPr>
          <a:xfrm>
            <a:off x="223934" y="111968"/>
            <a:ext cx="11744131" cy="62555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04CF4B-AF32-497D-9E5B-8DF5D895C443}"/>
              </a:ext>
            </a:extLst>
          </p:cNvPr>
          <p:cNvSpPr/>
          <p:nvPr/>
        </p:nvSpPr>
        <p:spPr>
          <a:xfrm>
            <a:off x="2808514" y="2500604"/>
            <a:ext cx="1427584" cy="410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285E78-522A-4229-9CE5-954E662460F0}"/>
              </a:ext>
            </a:extLst>
          </p:cNvPr>
          <p:cNvSpPr/>
          <p:nvPr/>
        </p:nvSpPr>
        <p:spPr>
          <a:xfrm>
            <a:off x="1040234" y="310394"/>
            <a:ext cx="1275127" cy="180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1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080EAB-C925-4105-83DB-D86138E6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2A7F-253A-4AB9-978E-93BA219238C0}"/>
              </a:ext>
            </a:extLst>
          </p:cNvPr>
          <p:cNvSpPr/>
          <p:nvPr/>
        </p:nvSpPr>
        <p:spPr>
          <a:xfrm>
            <a:off x="0" y="1868306"/>
            <a:ext cx="450252" cy="410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7003AA-4048-4D21-A375-2B74A4C24363}"/>
              </a:ext>
            </a:extLst>
          </p:cNvPr>
          <p:cNvSpPr/>
          <p:nvPr/>
        </p:nvSpPr>
        <p:spPr>
          <a:xfrm>
            <a:off x="450252" y="2487634"/>
            <a:ext cx="1563374" cy="4987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5E1A13-4EF0-49AC-B0EC-3711C67BDBC9}"/>
              </a:ext>
            </a:extLst>
          </p:cNvPr>
          <p:cNvSpPr/>
          <p:nvPr/>
        </p:nvSpPr>
        <p:spPr>
          <a:xfrm>
            <a:off x="3268030" y="672997"/>
            <a:ext cx="4436275" cy="1000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12669-951F-41AC-A79C-DB3C1133EB89}"/>
              </a:ext>
            </a:extLst>
          </p:cNvPr>
          <p:cNvSpPr txBox="1"/>
          <p:nvPr/>
        </p:nvSpPr>
        <p:spPr>
          <a:xfrm>
            <a:off x="3268030" y="22545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Install</a:t>
            </a:r>
            <a:r>
              <a:rPr lang="ko-KR" altLang="en-US">
                <a:solidFill>
                  <a:schemeClr val="bg1"/>
                </a:solidFill>
              </a:rPr>
              <a:t> 해오기</a:t>
            </a:r>
          </a:p>
        </p:txBody>
      </p:sp>
    </p:spTree>
    <p:extLst>
      <p:ext uri="{BB962C8B-B14F-4D97-AF65-F5344CB8AC3E}">
        <p14:creationId xmlns:p14="http://schemas.microsoft.com/office/powerpoint/2010/main" val="425873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B6AA86-EA92-4AAA-B44A-C0758DA4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F945F4-20A2-4A23-8408-0D3105DC016F}"/>
              </a:ext>
            </a:extLst>
          </p:cNvPr>
          <p:cNvSpPr/>
          <p:nvPr/>
        </p:nvSpPr>
        <p:spPr>
          <a:xfrm>
            <a:off x="0" y="1868306"/>
            <a:ext cx="450252" cy="410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B740E0-4760-4D66-B4C6-89FBEF329FD8}"/>
              </a:ext>
            </a:extLst>
          </p:cNvPr>
          <p:cNvSpPr/>
          <p:nvPr/>
        </p:nvSpPr>
        <p:spPr>
          <a:xfrm>
            <a:off x="450252" y="2283354"/>
            <a:ext cx="1563374" cy="4987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B28817-D4E1-4C6D-AB1D-C7EB4693E5C9}"/>
              </a:ext>
            </a:extLst>
          </p:cNvPr>
          <p:cNvSpPr/>
          <p:nvPr/>
        </p:nvSpPr>
        <p:spPr>
          <a:xfrm>
            <a:off x="3268030" y="672997"/>
            <a:ext cx="4436275" cy="1000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8B208-4E24-4736-8496-8C171FF074F9}"/>
              </a:ext>
            </a:extLst>
          </p:cNvPr>
          <p:cNvSpPr txBox="1"/>
          <p:nvPr/>
        </p:nvSpPr>
        <p:spPr>
          <a:xfrm>
            <a:off x="3268030" y="22545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Install</a:t>
            </a:r>
            <a:r>
              <a:rPr lang="ko-KR" altLang="en-US">
                <a:solidFill>
                  <a:schemeClr val="bg1"/>
                </a:solidFill>
              </a:rPr>
              <a:t> 해오기</a:t>
            </a:r>
          </a:p>
        </p:txBody>
      </p:sp>
    </p:spTree>
    <p:extLst>
      <p:ext uri="{BB962C8B-B14F-4D97-AF65-F5344CB8AC3E}">
        <p14:creationId xmlns:p14="http://schemas.microsoft.com/office/powerpoint/2010/main" val="2497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7</cp:revision>
  <dcterms:created xsi:type="dcterms:W3CDTF">2019-03-17T02:26:44Z</dcterms:created>
  <dcterms:modified xsi:type="dcterms:W3CDTF">2020-06-08T08:53:06Z</dcterms:modified>
</cp:coreProperties>
</file>