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79" r:id="rId10"/>
    <p:sldId id="268" r:id="rId11"/>
    <p:sldId id="269" r:id="rId12"/>
    <p:sldId id="273" r:id="rId13"/>
    <p:sldId id="272" r:id="rId14"/>
    <p:sldId id="274" r:id="rId15"/>
    <p:sldId id="270" r:id="rId16"/>
    <p:sldId id="280" r:id="rId17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18"/>
    </p:embeddedFont>
    <p:embeddedFont>
      <p:font typeface="a옛날사진관5" panose="02020600000000000000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A2F21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E8B-13BE-44C1-B2C8-4AFEFC214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98D662-35A1-43B4-AD82-A358A54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8FDB3-7BDE-4779-B79C-353E57D6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A9EC-4D5C-4AD6-934C-12A8610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60D2A-AA45-4336-9DB8-2EEB639E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2C022-1597-4011-8053-AF677F16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7CBDD-B127-41ED-89E1-04CB6739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D4E46-652D-489E-B7D7-8B15D39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182A2-7E7A-49D1-AD16-FED95362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0CF4-CA9B-4094-89C9-A955CF8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2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2DDD2-BD0D-4892-AE68-441419C5D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E9AC5-D997-4EEE-A89C-FFD7F4ED0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4ECE1-A868-48C9-9D5E-7BC7C98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DA703-C834-42B7-AA89-E354346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51986-58DE-44D6-AA95-A9589F3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6062-F00C-4D37-A23B-764883B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0CCD9-9F09-4285-A05D-E4E185BA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47A8-334C-429E-981F-C0F0F201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E8FEF-3EDE-498F-B0E2-ECFBD8F3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F86F-2D48-408A-826A-8FD43D27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21FB4-7441-4FD4-9BDC-D2354140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4A7CF-4043-4DB7-9C45-DE969D2F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70C8E-9D84-44E3-8B8B-5C0A2F24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65FDA-F314-479F-9575-0F3335C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A8B86-4A24-4568-A7B3-95642F0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1A2D8-3847-4925-9515-E1F3AD52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38571-61DE-481C-877A-773DCFDB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C8757-C3F3-48A6-B3AC-80D653A2C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DC760-80A9-4B28-9AA2-3843FC54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8417E-412F-4686-A779-71FBF151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3FDEA-B7C6-44F9-B0AE-739436B6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5BF2-73F1-4DDC-A233-52CF45DF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E8729-2B17-4EAE-B25A-306303A8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24774-6CC8-48EE-91D6-D5FA0D656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29FFA-D330-494F-80E7-28C2CBBA4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97765-A0CE-4101-8EA1-5298CD6E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3CFCBD-71D7-4DC9-96C0-0953A9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DD5293-BC81-4F72-B578-3F06DD3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EE7B7D-24E9-48B2-917B-E39A8F3B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4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5FA36-558C-4023-AFB8-19365C7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61EA4-AF9D-4271-A12B-BD9F4DE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40F3B6-CCE5-4D65-BB52-6BB6ECC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9E866-B78F-4CD4-BB5A-38B17BB8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13B55B-C197-4C05-A49B-DCC8193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F7410A-1DF6-452B-A783-14B178AC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26B24-3028-4FEC-B9D2-7789C4C8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AA59-6CFA-4D32-A2A2-76DBD10A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3B748-939B-42E9-B176-A16E4071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C1B88-93C8-4E4F-A744-4748A3F9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72D5D-A8F4-4ED9-B881-5AD59703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1AC6D-FF58-4883-84BF-6CB21B13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FA177-F453-47DF-A885-F243FD15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D32A-9080-418F-9CDF-7C0E8EBE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6CA85-83FB-4FC4-A3CB-DEC7F59E0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EA346A-7D7D-4E33-9115-78DFA2BB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30C63-0885-4723-B43A-7DF18FF2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39AEA4-1F81-4314-B03A-C2C74CB2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BD0CA-8DFF-4887-A944-84EEFFEE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52982-E672-4313-8354-15089AEA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5179C-FCF2-43C7-8F46-40EF14E6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8010B-5FB4-4B44-81C7-2E32B4C1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0CAD-1CFB-4B16-B985-DB5074582E9A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327A9-B133-4697-85C8-0B872238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DEA59-F9D7-4572-8187-2DE6538D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F0DD-0065-46BF-A685-C90E876E2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CBEEA-B0F7-4757-8295-B4D7BA6568F9}"/>
              </a:ext>
            </a:extLst>
          </p:cNvPr>
          <p:cNvSpPr txBox="1"/>
          <p:nvPr/>
        </p:nvSpPr>
        <p:spPr>
          <a:xfrm>
            <a:off x="2435382" y="2491628"/>
            <a:ext cx="6607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글자수 세기 사이트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D0EF2-D1F8-4BB9-B319-97780E23927B}"/>
              </a:ext>
            </a:extLst>
          </p:cNvPr>
          <p:cNvSpPr txBox="1"/>
          <p:nvPr/>
        </p:nvSpPr>
        <p:spPr>
          <a:xfrm>
            <a:off x="4344558" y="3438772"/>
            <a:ext cx="334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Form</a:t>
            </a:r>
            <a:r>
              <a:rPr lang="ko-KR" altLang="en-US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을 사용해보자</a:t>
            </a:r>
            <a:r>
              <a:rPr lang="en-US" altLang="ko-KR" sz="2800">
                <a:solidFill>
                  <a:srgbClr val="0A2F2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2800">
              <a:solidFill>
                <a:srgbClr val="0A2F2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8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A95C50-0513-473C-A0C7-5F58988A2291}"/>
              </a:ext>
            </a:extLst>
          </p:cNvPr>
          <p:cNvGrpSpPr/>
          <p:nvPr/>
        </p:nvGrpSpPr>
        <p:grpSpPr>
          <a:xfrm>
            <a:off x="140168" y="89647"/>
            <a:ext cx="5485669" cy="523220"/>
            <a:chOff x="-343926" y="89647"/>
            <a:chExt cx="548566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B6138-EDEF-450B-A496-E14D19AE1061}"/>
                </a:ext>
              </a:extLst>
            </p:cNvPr>
            <p:cNvSpPr txBox="1"/>
            <p:nvPr/>
          </p:nvSpPr>
          <p:spPr>
            <a:xfrm>
              <a:off x="179294" y="89647"/>
              <a:ext cx="4962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app/templates/index.html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C32E5E04-90A3-40D5-8092-906B580F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5DDAFA0-2ED3-49BE-9F4E-54103E00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065" y="1577480"/>
            <a:ext cx="7993544" cy="40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A95C50-0513-473C-A0C7-5F58988A2291}"/>
              </a:ext>
            </a:extLst>
          </p:cNvPr>
          <p:cNvGrpSpPr/>
          <p:nvPr/>
        </p:nvGrpSpPr>
        <p:grpSpPr>
          <a:xfrm>
            <a:off x="140168" y="89647"/>
            <a:ext cx="3346429" cy="523220"/>
            <a:chOff x="-343926" y="89647"/>
            <a:chExt cx="334642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B6138-EDEF-450B-A496-E14D19AE1061}"/>
                </a:ext>
              </a:extLst>
            </p:cNvPr>
            <p:cNvSpPr txBox="1"/>
            <p:nvPr/>
          </p:nvSpPr>
          <p:spPr>
            <a:xfrm>
              <a:off x="179294" y="89647"/>
              <a:ext cx="2823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App/Views.py 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C32E5E04-90A3-40D5-8092-906B580F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0404ECC-E41B-4041-B6D6-D242574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52" y="1092515"/>
            <a:ext cx="8424696" cy="46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A95C50-0513-473C-A0C7-5F58988A2291}"/>
              </a:ext>
            </a:extLst>
          </p:cNvPr>
          <p:cNvGrpSpPr/>
          <p:nvPr/>
        </p:nvGrpSpPr>
        <p:grpSpPr>
          <a:xfrm>
            <a:off x="140168" y="89647"/>
            <a:ext cx="3505127" cy="523220"/>
            <a:chOff x="-343926" y="89647"/>
            <a:chExt cx="350512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B6138-EDEF-450B-A496-E14D19AE1061}"/>
                </a:ext>
              </a:extLst>
            </p:cNvPr>
            <p:cNvSpPr txBox="1"/>
            <p:nvPr/>
          </p:nvSpPr>
          <p:spPr>
            <a:xfrm>
              <a:off x="179294" y="89647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Project/urls.py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C32E5E04-90A3-40D5-8092-906B580F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2BA812-F666-479C-B49B-6E94A3A5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29" y="1160024"/>
            <a:ext cx="7681142" cy="50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A95C50-0513-473C-A0C7-5F58988A2291}"/>
              </a:ext>
            </a:extLst>
          </p:cNvPr>
          <p:cNvGrpSpPr/>
          <p:nvPr/>
        </p:nvGrpSpPr>
        <p:grpSpPr>
          <a:xfrm>
            <a:off x="140168" y="89647"/>
            <a:ext cx="5538567" cy="523220"/>
            <a:chOff x="-343926" y="89647"/>
            <a:chExt cx="5538567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B6138-EDEF-450B-A496-E14D19AE1061}"/>
                </a:ext>
              </a:extLst>
            </p:cNvPr>
            <p:cNvSpPr txBox="1"/>
            <p:nvPr/>
          </p:nvSpPr>
          <p:spPr>
            <a:xfrm>
              <a:off x="179294" y="89647"/>
              <a:ext cx="5015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App/templates/index.html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C32E5E04-90A3-40D5-8092-906B580F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7BB2A4-F362-4643-B7DB-6C8FE644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92" y="1542055"/>
            <a:ext cx="8815685" cy="37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8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A95C50-0513-473C-A0C7-5F58988A2291}"/>
              </a:ext>
            </a:extLst>
          </p:cNvPr>
          <p:cNvGrpSpPr/>
          <p:nvPr/>
        </p:nvGrpSpPr>
        <p:grpSpPr>
          <a:xfrm>
            <a:off x="140168" y="89647"/>
            <a:ext cx="5428730" cy="523220"/>
            <a:chOff x="-343926" y="89647"/>
            <a:chExt cx="54287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B6138-EDEF-450B-A496-E14D19AE1061}"/>
                </a:ext>
              </a:extLst>
            </p:cNvPr>
            <p:cNvSpPr txBox="1"/>
            <p:nvPr/>
          </p:nvSpPr>
          <p:spPr>
            <a:xfrm>
              <a:off x="179294" y="89647"/>
              <a:ext cx="4905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App/templates/word.html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C32E5E04-90A3-40D5-8092-906B580FF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FE758DF-49F2-4517-913E-D11DDE501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427" y="1919260"/>
            <a:ext cx="8125145" cy="30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2860719" cy="523220"/>
            <a:chOff x="-343926" y="89647"/>
            <a:chExt cx="2860719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233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프로젝트 실행</a:t>
              </a: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382A678-7C29-4494-B07F-859C676F7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27" t="61798" r="21176" b="8645"/>
          <a:stretch/>
        </p:blipFill>
        <p:spPr>
          <a:xfrm>
            <a:off x="1316356" y="1308847"/>
            <a:ext cx="9559288" cy="42403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9DF57-60A2-4977-AFC8-AF7C4ABDD20D}"/>
              </a:ext>
            </a:extLst>
          </p:cNvPr>
          <p:cNvSpPr/>
          <p:nvPr/>
        </p:nvSpPr>
        <p:spPr>
          <a:xfrm>
            <a:off x="1620649" y="1651895"/>
            <a:ext cx="3292009" cy="284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199DA-A490-4D59-BD8C-40B141BA97CC}"/>
              </a:ext>
            </a:extLst>
          </p:cNvPr>
          <p:cNvSpPr/>
          <p:nvPr/>
        </p:nvSpPr>
        <p:spPr>
          <a:xfrm>
            <a:off x="5063096" y="4034118"/>
            <a:ext cx="2745163" cy="2868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7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CBEEA-B0F7-4757-8295-B4D7BA6568F9}"/>
              </a:ext>
            </a:extLst>
          </p:cNvPr>
          <p:cNvSpPr txBox="1"/>
          <p:nvPr/>
        </p:nvSpPr>
        <p:spPr>
          <a:xfrm>
            <a:off x="1697637" y="628233"/>
            <a:ext cx="892744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Quiz</a:t>
            </a:r>
          </a:p>
          <a:p>
            <a:pPr algn="ctr"/>
            <a:r>
              <a:rPr lang="ko-KR" altLang="en-US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지난 과제로 만든 회원가입 페이지에</a:t>
            </a:r>
            <a:endParaRPr lang="en-US" altLang="ko-KR" sz="440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ctr"/>
            <a:r>
              <a:rPr lang="ko-KR" altLang="en-US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기능을 넣어보자</a:t>
            </a:r>
            <a:r>
              <a:rPr lang="en-US" altLang="ko-KR" sz="4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!</a:t>
            </a:r>
            <a:endParaRPr lang="ko-KR" altLang="en-US" sz="440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FBF90E-74E9-4656-9B89-58C02C8CB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86" t="15556" r="35938" b="5834"/>
          <a:stretch/>
        </p:blipFill>
        <p:spPr>
          <a:xfrm>
            <a:off x="666750" y="2647950"/>
            <a:ext cx="2733675" cy="4115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C88A33-CEC1-43E8-978A-B785840AF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15" y="3406137"/>
            <a:ext cx="7110076" cy="777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464FED-5297-409D-9ADA-91634EDBE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515" y="4429758"/>
            <a:ext cx="7132938" cy="693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25D09B-14A9-4BA3-9360-B81524980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515" y="5369552"/>
            <a:ext cx="7529212" cy="739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632BFB-CEB1-4BB4-ABA6-2B1AC6C75C0B}"/>
              </a:ext>
            </a:extLst>
          </p:cNvPr>
          <p:cNvSpPr txBox="1"/>
          <p:nvPr/>
        </p:nvSpPr>
        <p:spPr>
          <a:xfrm>
            <a:off x="5948816" y="6211669"/>
            <a:ext cx="6243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단</a:t>
            </a:r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체크박스의 값을 </a:t>
            </a:r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get</a:t>
            </a:r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받아오는 것은 </a:t>
            </a:r>
            <a:endParaRPr lang="en-US" altLang="ko-KR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check1 = request.GET.get(‘check1’) </a:t>
            </a:r>
            <a:r>
              <a: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과같이 받아주세요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93146A-929D-4553-8D82-A64C290CAB72}"/>
              </a:ext>
            </a:extLst>
          </p:cNvPr>
          <p:cNvSpPr/>
          <p:nvPr/>
        </p:nvSpPr>
        <p:spPr>
          <a:xfrm>
            <a:off x="8903853" y="3415373"/>
            <a:ext cx="1681019" cy="2884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43929B-F2F0-4D4A-ACB0-63EDEB144AAA}"/>
              </a:ext>
            </a:extLst>
          </p:cNvPr>
          <p:cNvSpPr/>
          <p:nvPr/>
        </p:nvSpPr>
        <p:spPr>
          <a:xfrm>
            <a:off x="7541489" y="4429758"/>
            <a:ext cx="3239102" cy="2884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57FFD3-FBC2-4C7C-B67B-1A83C3562AD2}"/>
              </a:ext>
            </a:extLst>
          </p:cNvPr>
          <p:cNvSpPr/>
          <p:nvPr/>
        </p:nvSpPr>
        <p:spPr>
          <a:xfrm>
            <a:off x="7564350" y="5369552"/>
            <a:ext cx="3510049" cy="2893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E5146-F832-43A8-82FD-C5BF53F833C2}"/>
              </a:ext>
            </a:extLst>
          </p:cNvPr>
          <p:cNvSpPr txBox="1"/>
          <p:nvPr/>
        </p:nvSpPr>
        <p:spPr>
          <a:xfrm>
            <a:off x="8791577" y="3186177"/>
            <a:ext cx="2238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약관이 모두 체크되어있지 않을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4F763-52F1-460B-A8C4-121A797F3751}"/>
              </a:ext>
            </a:extLst>
          </p:cNvPr>
          <p:cNvSpPr txBox="1"/>
          <p:nvPr/>
        </p:nvSpPr>
        <p:spPr>
          <a:xfrm>
            <a:off x="7435121" y="4202876"/>
            <a:ext cx="4461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약관이 모두 체크되어있고</a:t>
            </a:r>
            <a:r>
              <a:rPr lang="en-US" altLang="ko-KR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비밀번호와 비밀번호 확인이 일치하지 않을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A7B56-EF0F-4757-8E96-5FBAC6953E30}"/>
              </a:ext>
            </a:extLst>
          </p:cNvPr>
          <p:cNvSpPr txBox="1"/>
          <p:nvPr/>
        </p:nvSpPr>
        <p:spPr>
          <a:xfrm>
            <a:off x="7435121" y="5095346"/>
            <a:ext cx="4169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약관이 모두 체크되어있고</a:t>
            </a:r>
            <a:r>
              <a:rPr lang="en-US" altLang="ko-KR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1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비밀번호와 비밀번호 확인이 일치하는 경우</a:t>
            </a:r>
          </a:p>
        </p:txBody>
      </p:sp>
    </p:spTree>
    <p:extLst>
      <p:ext uri="{BB962C8B-B14F-4D97-AF65-F5344CB8AC3E}">
        <p14:creationId xmlns:p14="http://schemas.microsoft.com/office/powerpoint/2010/main" val="38543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F63F32-6800-46F2-804E-695AD22A8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56" t="57162" r="22266" b="37211"/>
          <a:stretch/>
        </p:blipFill>
        <p:spPr>
          <a:xfrm>
            <a:off x="1344708" y="1219766"/>
            <a:ext cx="9473814" cy="86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E12E3-AD02-43EA-8DD7-55FC1A33067C}"/>
              </a:ext>
            </a:extLst>
          </p:cNvPr>
          <p:cNvSpPr txBox="1"/>
          <p:nvPr/>
        </p:nvSpPr>
        <p:spPr>
          <a:xfrm>
            <a:off x="8337177" y="2272604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프로젝트 생성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28C862-3803-4A7C-B88B-55E07F79B63B}"/>
              </a:ext>
            </a:extLst>
          </p:cNvPr>
          <p:cNvGrpSpPr/>
          <p:nvPr/>
        </p:nvGrpSpPr>
        <p:grpSpPr>
          <a:xfrm>
            <a:off x="140168" y="89647"/>
            <a:ext cx="2860719" cy="523220"/>
            <a:chOff x="-343926" y="89647"/>
            <a:chExt cx="286071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DCF21-FADE-41DD-85CC-262990CF6362}"/>
                </a:ext>
              </a:extLst>
            </p:cNvPr>
            <p:cNvSpPr txBox="1"/>
            <p:nvPr/>
          </p:nvSpPr>
          <p:spPr>
            <a:xfrm>
              <a:off x="179294" y="89647"/>
              <a:ext cx="233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프로젝트 생성</a:t>
              </a:r>
            </a:p>
          </p:txBody>
        </p:sp>
        <p:pic>
          <p:nvPicPr>
            <p:cNvPr id="10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9D47C869-9582-4772-B19D-7DDAE0F0B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714FCB4-4785-45CC-94C7-8961BF72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08" y="2223768"/>
            <a:ext cx="9473814" cy="1061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90584F-D9D3-4D01-9706-33FF5127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707" y="3572369"/>
            <a:ext cx="9473813" cy="1047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AE9FF5-061A-4DD5-A5FD-4B5B4077B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707" y="4906214"/>
            <a:ext cx="9473813" cy="9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FAD4126-9C15-4A7F-A286-60F4213E8E5F}"/>
              </a:ext>
            </a:extLst>
          </p:cNvPr>
          <p:cNvGrpSpPr/>
          <p:nvPr/>
        </p:nvGrpSpPr>
        <p:grpSpPr>
          <a:xfrm>
            <a:off x="140168" y="89647"/>
            <a:ext cx="2860719" cy="523220"/>
            <a:chOff x="-343926" y="89647"/>
            <a:chExt cx="2860719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6887ED-43C0-4EAD-868A-FCEB12B1A43F}"/>
                </a:ext>
              </a:extLst>
            </p:cNvPr>
            <p:cNvSpPr txBox="1"/>
            <p:nvPr/>
          </p:nvSpPr>
          <p:spPr>
            <a:xfrm>
              <a:off x="179294" y="89647"/>
              <a:ext cx="233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프로젝트 생성</a:t>
              </a:r>
            </a:p>
          </p:txBody>
        </p:sp>
        <p:pic>
          <p:nvPicPr>
            <p:cNvPr id="5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2101FB1D-E557-42EF-A026-E6FEB3190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C9DD9B-BE8E-4FED-82AC-3DFC36584D68}"/>
              </a:ext>
            </a:extLst>
          </p:cNvPr>
          <p:cNvSpPr txBox="1"/>
          <p:nvPr/>
        </p:nvSpPr>
        <p:spPr>
          <a:xfrm>
            <a:off x="5462524" y="3167390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앱 폴더에 </a:t>
            </a:r>
            <a:r>
              <a:rPr lang="en-US" altLang="ko-KR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templates </a:t>
            </a:r>
            <a:r>
              <a: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폴더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39F4E9-BCCF-4F1D-BACB-166EB9AA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0" y="841623"/>
            <a:ext cx="3490853" cy="56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4335482" cy="523220"/>
            <a:chOff x="-343926" y="89647"/>
            <a:chExt cx="4335482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3812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Project/settings.py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CA47317-FC71-41D9-8089-5DE552DF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63" y="1209729"/>
            <a:ext cx="5674273" cy="443854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04F828-8A61-4A12-8B2F-119E9B050288}"/>
              </a:ext>
            </a:extLst>
          </p:cNvPr>
          <p:cNvSpPr/>
          <p:nvPr/>
        </p:nvSpPr>
        <p:spPr>
          <a:xfrm>
            <a:off x="4712566" y="4935448"/>
            <a:ext cx="791763" cy="3496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5538567" cy="523220"/>
            <a:chOff x="-343926" y="89647"/>
            <a:chExt cx="5538567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50153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App/templates/index.html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FC6B36-6EF1-4100-B567-A5324380E983}"/>
              </a:ext>
            </a:extLst>
          </p:cNvPr>
          <p:cNvGrpSpPr/>
          <p:nvPr/>
        </p:nvGrpSpPr>
        <p:grpSpPr>
          <a:xfrm>
            <a:off x="845225" y="1375972"/>
            <a:ext cx="3688830" cy="4768930"/>
            <a:chOff x="211479" y="1250467"/>
            <a:chExt cx="3688830" cy="47689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2DB70-891E-4D90-A443-68A3701FC917}"/>
                </a:ext>
              </a:extLst>
            </p:cNvPr>
            <p:cNvSpPr txBox="1"/>
            <p:nvPr/>
          </p:nvSpPr>
          <p:spPr>
            <a:xfrm>
              <a:off x="211479" y="1250467"/>
              <a:ext cx="3688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templates</a:t>
              </a:r>
              <a:r>
                <a:rPr lang="ko-KR" altLang="en-US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 폴더 안에</a:t>
              </a:r>
              <a:r>
                <a:rPr lang="en-US" altLang="ko-KR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 </a:t>
              </a:r>
              <a:r>
                <a:rPr lang="ko-KR" altLang="en-US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새 파일 생성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B201E1C-D773-4358-8F8E-4DF19A4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98" y="1771285"/>
              <a:ext cx="2282793" cy="4248112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1937DA2-B3AA-49FB-9A9F-223C07C11325}"/>
              </a:ext>
            </a:extLst>
          </p:cNvPr>
          <p:cNvGrpSpPr/>
          <p:nvPr/>
        </p:nvGrpSpPr>
        <p:grpSpPr>
          <a:xfrm>
            <a:off x="5136577" y="2271151"/>
            <a:ext cx="6210198" cy="2991131"/>
            <a:chOff x="4943842" y="2683527"/>
            <a:chExt cx="6210198" cy="29911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778DD-4F6D-40CD-9406-B64FBE6A06F4}"/>
                </a:ext>
              </a:extLst>
            </p:cNvPr>
            <p:cNvSpPr txBox="1"/>
            <p:nvPr/>
          </p:nvSpPr>
          <p:spPr>
            <a:xfrm>
              <a:off x="6528332" y="2683527"/>
              <a:ext cx="3041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사용자에게 보여줄 화면 작성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0E1FCF-40D5-4010-9776-BF1DD06F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3842" y="3211992"/>
              <a:ext cx="6210198" cy="2462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32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3160480" cy="523220"/>
            <a:chOff x="-343926" y="89647"/>
            <a:chExt cx="3160480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app/views.py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8A1BC5-7A25-4088-9D50-169A3AE0B1ED}"/>
              </a:ext>
            </a:extLst>
          </p:cNvPr>
          <p:cNvSpPr txBox="1"/>
          <p:nvPr/>
        </p:nvSpPr>
        <p:spPr>
          <a:xfrm>
            <a:off x="2148188" y="5070970"/>
            <a:ext cx="78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요청이 들어오면 </a:t>
            </a:r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index.html </a:t>
            </a:r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파일을 보내주는 함수 </a:t>
            </a:r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index</a:t>
            </a:r>
            <a:endParaRPr lang="ko-KR" altLang="en-US" sz="240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EEC078-C92C-41FD-A46D-B64EB0C4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57" y="1592056"/>
            <a:ext cx="7169284" cy="33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D478224-A61A-4EFC-BB8C-93CF68C2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83" y="692128"/>
            <a:ext cx="7548232" cy="482685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3505127" cy="523220"/>
            <a:chOff x="-343926" y="89647"/>
            <a:chExt cx="3505127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2981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Project/urls.py</a:t>
              </a:r>
              <a:endParaRPr lang="ko-KR" altLang="en-US" sz="2800"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8A1BC5-7A25-4088-9D50-169A3AE0B1ED}"/>
              </a:ext>
            </a:extLst>
          </p:cNvPr>
          <p:cNvSpPr txBox="1"/>
          <p:nvPr/>
        </p:nvSpPr>
        <p:spPr>
          <a:xfrm>
            <a:off x="3015124" y="5598248"/>
            <a:ext cx="6161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URL</a:t>
            </a:r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로 </a:t>
            </a:r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‘ ‘ </a:t>
            </a:r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요청이 들어오면 </a:t>
            </a:r>
            <a:endParaRPr lang="en-US" altLang="ko-KR" sz="240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algn="ctr"/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app.views</a:t>
            </a:r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의 </a:t>
            </a:r>
            <a:r>
              <a:rPr lang="en-US" altLang="ko-KR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index </a:t>
            </a:r>
            <a:r>
              <a:rPr lang="ko-KR" altLang="en-US" sz="240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함수를 호출하도록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144522-DF47-4F24-BA48-6EFA120398C5}"/>
              </a:ext>
            </a:extLst>
          </p:cNvPr>
          <p:cNvSpPr/>
          <p:nvPr/>
        </p:nvSpPr>
        <p:spPr>
          <a:xfrm>
            <a:off x="3481954" y="3079377"/>
            <a:ext cx="2371999" cy="3496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7BAC06-FB0B-4F67-86B3-E31C20232678}"/>
              </a:ext>
            </a:extLst>
          </p:cNvPr>
          <p:cNvSpPr/>
          <p:nvPr/>
        </p:nvSpPr>
        <p:spPr>
          <a:xfrm>
            <a:off x="4050379" y="4424082"/>
            <a:ext cx="5389456" cy="3496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C6F934-0FD0-4A52-B5D3-8462A246296E}"/>
              </a:ext>
            </a:extLst>
          </p:cNvPr>
          <p:cNvGrpSpPr/>
          <p:nvPr/>
        </p:nvGrpSpPr>
        <p:grpSpPr>
          <a:xfrm>
            <a:off x="140168" y="89647"/>
            <a:ext cx="2860719" cy="523220"/>
            <a:chOff x="-343926" y="89647"/>
            <a:chExt cx="2860719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99851E-A5B5-442E-ADDC-FF8658190F01}"/>
                </a:ext>
              </a:extLst>
            </p:cNvPr>
            <p:cNvSpPr txBox="1"/>
            <p:nvPr/>
          </p:nvSpPr>
          <p:spPr>
            <a:xfrm>
              <a:off x="179294" y="89647"/>
              <a:ext cx="233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프로젝트 실행</a:t>
              </a:r>
            </a:p>
          </p:txBody>
        </p:sp>
        <p:pic>
          <p:nvPicPr>
            <p:cNvPr id="4" name="Picture 2" descr="djangoì ëí ì´ë¯¸ì§ ê²ìê²°ê³¼">
              <a:extLst>
                <a:ext uri="{FF2B5EF4-FFF2-40B4-BE49-F238E27FC236}">
                  <a16:creationId xmlns:a16="http://schemas.microsoft.com/office/drawing/2014/main" id="{0CE4800F-7D48-49B7-BA1C-46532F002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3926" y="89647"/>
              <a:ext cx="523220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382A678-7C29-4494-B07F-859C676F7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27" t="61798" r="21176" b="8645"/>
          <a:stretch/>
        </p:blipFill>
        <p:spPr>
          <a:xfrm>
            <a:off x="1316356" y="1308847"/>
            <a:ext cx="9559288" cy="42403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9DF57-60A2-4977-AFC8-AF7C4ABDD20D}"/>
              </a:ext>
            </a:extLst>
          </p:cNvPr>
          <p:cNvSpPr/>
          <p:nvPr/>
        </p:nvSpPr>
        <p:spPr>
          <a:xfrm>
            <a:off x="1620649" y="1651895"/>
            <a:ext cx="3292009" cy="284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199DA-A490-4D59-BD8C-40B141BA97CC}"/>
              </a:ext>
            </a:extLst>
          </p:cNvPr>
          <p:cNvSpPr/>
          <p:nvPr/>
        </p:nvSpPr>
        <p:spPr>
          <a:xfrm>
            <a:off x="5063096" y="4034118"/>
            <a:ext cx="2745163" cy="2868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1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A30CE5-8560-47F0-A920-2626D73E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71" y="1805910"/>
            <a:ext cx="5300258" cy="32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162</Words>
  <Application>Microsoft Office PowerPoint</Application>
  <PresentationFormat>와이드스크린</PresentationFormat>
  <Paragraphs>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210 맨발의청춘 L</vt:lpstr>
      <vt:lpstr>a옛날사진관5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21</cp:revision>
  <dcterms:created xsi:type="dcterms:W3CDTF">2019-07-01T04:39:53Z</dcterms:created>
  <dcterms:modified xsi:type="dcterms:W3CDTF">2020-06-18T09:34:54Z</dcterms:modified>
</cp:coreProperties>
</file>