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2" r:id="rId16"/>
    <p:sldId id="294" r:id="rId17"/>
    <p:sldId id="280" r:id="rId18"/>
    <p:sldId id="295" r:id="rId19"/>
  </p:sldIdLst>
  <p:sldSz cx="12192000" cy="6858000"/>
  <p:notesSz cx="6858000" cy="9144000"/>
  <p:embeddedFontLst>
    <p:embeddedFont>
      <p:font typeface="a옛날사진관3" panose="02020600000000000000" pitchFamily="18" charset="-127"/>
      <p:regular r:id="rId20"/>
    </p:embeddedFont>
    <p:embeddedFont>
      <p:font typeface="a옛날사진관5" panose="02020600000000000000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A2F21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E8B-13BE-44C1-B2C8-4AFEFC214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98D662-35A1-43B4-AD82-A358A54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8FDB3-7BDE-4779-B79C-353E57D6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A9EC-4D5C-4AD6-934C-12A8610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60D2A-AA45-4336-9DB8-2EEB639E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C022-1597-4011-8053-AF677F16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7CBDD-B127-41ED-89E1-04CB6739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D4E46-652D-489E-B7D7-8B15D39D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182A2-7E7A-49D1-AD16-FED95362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50CF4-CA9B-4094-89C9-A955CF8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2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2DDD2-BD0D-4892-AE68-441419C5D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E9AC5-D997-4EEE-A89C-FFD7F4ED0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4ECE1-A868-48C9-9D5E-7BC7C98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DA703-C834-42B7-AA89-E354346A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51986-58DE-44D6-AA95-A9589F3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6062-F00C-4D37-A23B-764883B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0CCD9-9F09-4285-A05D-E4E185BA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C47A8-334C-429E-981F-C0F0F201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E8FEF-3EDE-498F-B0E2-ECFBD8F3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F86F-2D48-408A-826A-8FD43D27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21FB4-7441-4FD4-9BDC-D2354140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4A7CF-4043-4DB7-9C45-DE969D2F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70C8E-9D84-44E3-8B8B-5C0A2F24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65FDA-F314-479F-9575-0F3335C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A8B86-4A24-4568-A7B3-95642F0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A2D8-3847-4925-9515-E1F3AD52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38571-61DE-481C-877A-773DCFDBA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C8757-C3F3-48A6-B3AC-80D653A2C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DC760-80A9-4B28-9AA2-3843FC54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8417E-412F-4686-A779-71FBF151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3FDEA-B7C6-44F9-B0AE-739436B6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5BF2-73F1-4DDC-A233-52CF45DF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E8729-2B17-4EAE-B25A-306303A8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24774-6CC8-48EE-91D6-D5FA0D65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129FFA-D330-494F-80E7-28C2CBBA4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197765-A0CE-4101-8EA1-5298CD6E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3CFCBD-71D7-4DC9-96C0-0953A9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DD5293-BC81-4F72-B578-3F06DD3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EE7B7D-24E9-48B2-917B-E39A8F3B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4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5FA36-558C-4023-AFB8-19365C75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61EA4-AF9D-4271-A12B-BD9F4DE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40F3B6-CCE5-4D65-BB52-6BB6ECC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9E866-B78F-4CD4-BB5A-38B17BB8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13B55B-C197-4C05-A49B-DCC81936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F7410A-1DF6-452B-A783-14B178AC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26B24-3028-4FEC-B9D2-7789C4C8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AA59-6CFA-4D32-A2A2-76DBD10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3B748-939B-42E9-B176-A16E4071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C1B88-93C8-4E4F-A744-4748A3F9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72D5D-A8F4-4ED9-B881-5AD59703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1AC6D-FF58-4883-84BF-6CB21B13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FA177-F453-47DF-A885-F243FD15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D32A-9080-418F-9CDF-7C0E8EBE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26CA85-83FB-4FC4-A3CB-DEC7F59E0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EA346A-7D7D-4E33-9115-78DFA2BB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30C63-0885-4723-B43A-7DF18FF2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9AEA4-1F81-4314-B03A-C2C74CB2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BD0CA-8DFF-4887-A944-84EEFFEE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452982-E672-4313-8354-15089AEA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5179C-FCF2-43C7-8F46-40EF14E6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8010B-5FB4-4B44-81C7-2E32B4C1F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0CAD-1CFB-4B16-B985-DB5074582E9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327A9-B133-4697-85C8-0B872238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DEA59-F9D7-4572-8187-2DE6538D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CBEEA-B0F7-4757-8295-B4D7BA6568F9}"/>
              </a:ext>
            </a:extLst>
          </p:cNvPr>
          <p:cNvSpPr txBox="1"/>
          <p:nvPr/>
        </p:nvSpPr>
        <p:spPr>
          <a:xfrm>
            <a:off x="2693465" y="2536451"/>
            <a:ext cx="6805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블로그 프로젝트 만들기</a:t>
            </a:r>
            <a:r>
              <a:rPr lang="en-US" altLang="ko-KR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01!</a:t>
            </a:r>
            <a:endParaRPr lang="ko-KR" altLang="en-US" sz="440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D0EF2-D1F8-4BB9-B319-97780E23927B}"/>
              </a:ext>
            </a:extLst>
          </p:cNvPr>
          <p:cNvSpPr txBox="1"/>
          <p:nvPr/>
        </p:nvSpPr>
        <p:spPr>
          <a:xfrm>
            <a:off x="4339749" y="3429000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A2F2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Model</a:t>
            </a:r>
            <a:r>
              <a:rPr lang="ko-KR" altLang="en-US" sz="2800">
                <a:solidFill>
                  <a:srgbClr val="0A2F2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을 사용해보자</a:t>
            </a:r>
            <a:r>
              <a:rPr lang="en-US" altLang="ko-KR" sz="2800">
                <a:solidFill>
                  <a:srgbClr val="0A2F2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2800">
              <a:solidFill>
                <a:srgbClr val="0A2F2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58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4720203" cy="523220"/>
            <a:chOff x="-343926" y="89647"/>
            <a:chExt cx="472020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4196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127.0.0.1:8000/admin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63334B5-0634-454C-8C06-DD40A378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80" y="2352005"/>
            <a:ext cx="3457640" cy="1844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3FE75C-5D63-4248-AFA3-04AB1E0424AA}"/>
              </a:ext>
            </a:extLst>
          </p:cNvPr>
          <p:cNvSpPr txBox="1"/>
          <p:nvPr/>
        </p:nvSpPr>
        <p:spPr>
          <a:xfrm>
            <a:off x="2784837" y="4389121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생성된 새 게시글이 위와 같이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 object(1)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이라고 보임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97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4720203" cy="523220"/>
            <a:chOff x="-343926" y="89647"/>
            <a:chExt cx="472020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4196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127.0.0.1:8000/admin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3FE75C-5D63-4248-AFA3-04AB1E0424AA}"/>
              </a:ext>
            </a:extLst>
          </p:cNvPr>
          <p:cNvSpPr txBox="1"/>
          <p:nvPr/>
        </p:nvSpPr>
        <p:spPr>
          <a:xfrm>
            <a:off x="2295120" y="5752690"/>
            <a:ext cx="7601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위와 같이 코드를 수정해주면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 object(1)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과 같은 형식이 아닌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</a:p>
          <a:p>
            <a:pPr algn="ctr"/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Title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값으로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admin 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페이지에 보여지게 됨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사용자가 아닌 개발자가 보는 화면임으로 굳이 하지 않아도 됨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5FBBC-539F-4320-A4D5-812B1493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8" y="1462938"/>
            <a:ext cx="8047380" cy="4165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002689-810A-490D-A12D-0F50C8C5A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283" y="2707624"/>
            <a:ext cx="2587542" cy="14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4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3213380" cy="523220"/>
            <a:chOff x="-343926" y="89647"/>
            <a:chExt cx="321338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2690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App/views.py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3FE75C-5D63-4248-AFA3-04AB1E0424AA}"/>
              </a:ext>
            </a:extLst>
          </p:cNvPr>
          <p:cNvSpPr txBox="1"/>
          <p:nvPr/>
        </p:nvSpPr>
        <p:spPr>
          <a:xfrm>
            <a:off x="1803798" y="4914506"/>
            <a:ext cx="85844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 DB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있는 내용을 웹 페이지 상에 보이게 하기위해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위와 같이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views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작성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 DB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import 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하고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blog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있는 모든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object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라는 변수에 저장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Blogs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라는 변수에 담아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blog.html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보냄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08B8A8-0608-4DBB-9A24-A0B0304C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94" y="1584687"/>
            <a:ext cx="9249211" cy="33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3213380" cy="523220"/>
            <a:chOff x="-343926" y="89647"/>
            <a:chExt cx="321338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2690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App/views.py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3FE75C-5D63-4248-AFA3-04AB1E0424AA}"/>
              </a:ext>
            </a:extLst>
          </p:cNvPr>
          <p:cNvSpPr txBox="1"/>
          <p:nvPr/>
        </p:nvSpPr>
        <p:spPr>
          <a:xfrm>
            <a:off x="2413739" y="4914506"/>
            <a:ext cx="73645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 DB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있는 내용을 웹 페이지 상에 보이게 하기위해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위와 같이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views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작성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 DB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import 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하고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blog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object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라는 변수에 저장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Blogs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라는 변수에 담아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blog.html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보냄</a:t>
            </a:r>
            <a:endParaRPr lang="en-US" altLang="ko-KR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08B8A8-0608-4DBB-9A24-A0B0304C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94" y="1584687"/>
            <a:ext cx="9249211" cy="33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3505127" cy="523220"/>
            <a:chOff x="-343926" y="89647"/>
            <a:chExt cx="3505127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2981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Project/urls.py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B1C97AA-7211-4317-925A-E8D9F7A5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343" y="1244551"/>
            <a:ext cx="8139314" cy="43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3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5326138" cy="523220"/>
            <a:chOff x="-343926" y="89647"/>
            <a:chExt cx="5326138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4802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App/templates/blog.html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5CE8650-0E11-45C5-B165-1A6C5424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39" y="1501103"/>
            <a:ext cx="7367321" cy="38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2067232" cy="523220"/>
            <a:chOff x="-343926" y="89647"/>
            <a:chExt cx="206723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실행결과</a:t>
              </a: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8CAC48-954D-4E62-A1F2-70CE32BA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63" y="1873220"/>
            <a:ext cx="6170674" cy="31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CBEEA-B0F7-4757-8295-B4D7BA6568F9}"/>
              </a:ext>
            </a:extLst>
          </p:cNvPr>
          <p:cNvSpPr txBox="1"/>
          <p:nvPr/>
        </p:nvSpPr>
        <p:spPr>
          <a:xfrm>
            <a:off x="130264" y="489734"/>
            <a:ext cx="1193147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Quiz</a:t>
            </a:r>
          </a:p>
          <a:p>
            <a:pPr algn="ctr"/>
            <a:r>
              <a:rPr lang="en-US" altLang="ko-KR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User DB</a:t>
            </a:r>
            <a:r>
              <a:rPr lang="ko-KR" altLang="en-US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를 생성해보자</a:t>
            </a:r>
            <a:r>
              <a:rPr lang="en-US" altLang="ko-KR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</a:p>
          <a:p>
            <a:pPr algn="ctr"/>
            <a:endParaRPr lang="en-US" altLang="ko-KR" sz="3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필드는</a:t>
            </a:r>
            <a:r>
              <a:rPr lang="en-US" altLang="ko-KR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email(char, max=100), pw(char, max=100)</a:t>
            </a:r>
          </a:p>
          <a:p>
            <a:pPr algn="ctr"/>
            <a:r>
              <a:rPr lang="en-US" altLang="ko-KR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Name(char,max=100), gender(bool), age(int)</a:t>
            </a:r>
          </a:p>
          <a:p>
            <a:pPr algn="ctr"/>
            <a:endParaRPr lang="en-US" altLang="ko-KR" sz="3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Admin </a:t>
            </a:r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페이지에서 임의적으로 </a:t>
            </a:r>
            <a:r>
              <a:rPr lang="en-US" altLang="ko-KR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user </a:t>
            </a:r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데이터를 추가하고</a:t>
            </a:r>
            <a:endParaRPr lang="en-US" altLang="ko-KR" sz="3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36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User</a:t>
            </a:r>
            <a:r>
              <a:rPr lang="ko-KR" altLang="en-US" sz="36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목록을 볼 수 있는 페이지</a:t>
            </a:r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만들어보자</a:t>
            </a:r>
            <a:endParaRPr lang="en-US" altLang="ko-KR" sz="3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3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단</a:t>
            </a:r>
            <a:r>
              <a:rPr lang="en-US" altLang="ko-KR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gende</a:t>
            </a:r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는 </a:t>
            </a:r>
            <a:r>
              <a:rPr lang="en-US" altLang="ko-KR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이면 남자</a:t>
            </a:r>
            <a:r>
              <a:rPr lang="en-US" altLang="ko-KR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1</a:t>
            </a:r>
            <a:r>
              <a:rPr lang="ko-KR" altLang="en-US" sz="3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이면 여자로 사이트에 보이도록</a:t>
            </a:r>
            <a:endParaRPr lang="en-US" altLang="ko-KR" sz="3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30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654D7-4D9B-42A3-855B-D2640935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88" y="454021"/>
            <a:ext cx="7171823" cy="594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AF640-3DC6-4B75-9016-CEE80CF4394C}"/>
              </a:ext>
            </a:extLst>
          </p:cNvPr>
          <p:cNvSpPr txBox="1"/>
          <p:nvPr/>
        </p:nvSpPr>
        <p:spPr>
          <a:xfrm>
            <a:off x="9499600" y="3451632"/>
            <a:ext cx="2374433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Template</a:t>
            </a:r>
            <a:r>
              <a:rPr lang="ko-KR" altLang="en-US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에서 </a:t>
            </a:r>
            <a: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  <a:t>if</a:t>
            </a:r>
            <a:r>
              <a:rPr lang="ko-KR" altLang="en-US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문은</a:t>
            </a:r>
            <a:endParaRPr lang="en-US" altLang="ko-KR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  <a:t>{%if ~~~ %}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  <a:t>	html</a:t>
            </a:r>
            <a:b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  <a:t>{%else%}</a:t>
            </a:r>
            <a:b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  <a:t>	html</a:t>
            </a:r>
            <a:b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en-US" altLang="ko-KR">
                <a:latin typeface="a옛날사진관3" panose="02020600000000000000" pitchFamily="18" charset="-127"/>
                <a:ea typeface="a옛날사진관3" panose="02020600000000000000" pitchFamily="18" charset="-127"/>
              </a:rPr>
              <a:t>{%endif%}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형식으로 작성한다</a:t>
            </a:r>
          </a:p>
        </p:txBody>
      </p:sp>
    </p:spTree>
    <p:extLst>
      <p:ext uri="{BB962C8B-B14F-4D97-AF65-F5344CB8AC3E}">
        <p14:creationId xmlns:p14="http://schemas.microsoft.com/office/powerpoint/2010/main" val="377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F63F32-6800-46F2-804E-695AD22A8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56" t="57162" r="22266" b="37211"/>
          <a:stretch/>
        </p:blipFill>
        <p:spPr>
          <a:xfrm>
            <a:off x="1344708" y="1219766"/>
            <a:ext cx="9473814" cy="86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E12E3-AD02-43EA-8DD7-55FC1A33067C}"/>
              </a:ext>
            </a:extLst>
          </p:cNvPr>
          <p:cNvSpPr txBox="1"/>
          <p:nvPr/>
        </p:nvSpPr>
        <p:spPr>
          <a:xfrm>
            <a:off x="8337177" y="2272604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프로젝트 생성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28C862-3803-4A7C-B88B-55E07F79B63B}"/>
              </a:ext>
            </a:extLst>
          </p:cNvPr>
          <p:cNvGrpSpPr/>
          <p:nvPr/>
        </p:nvGrpSpPr>
        <p:grpSpPr>
          <a:xfrm>
            <a:off x="140168" y="89647"/>
            <a:ext cx="2860719" cy="523220"/>
            <a:chOff x="-343926" y="89647"/>
            <a:chExt cx="286071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DCF21-FADE-41DD-85CC-262990CF6362}"/>
                </a:ext>
              </a:extLst>
            </p:cNvPr>
            <p:cNvSpPr txBox="1"/>
            <p:nvPr/>
          </p:nvSpPr>
          <p:spPr>
            <a:xfrm>
              <a:off x="179294" y="89647"/>
              <a:ext cx="2337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프로젝트 생성</a:t>
              </a:r>
            </a:p>
          </p:txBody>
        </p:sp>
        <p:pic>
          <p:nvPicPr>
            <p:cNvPr id="10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9D47C869-9582-4772-B19D-7DDAE0F0B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714FCB4-4785-45CC-94C7-8961BF72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08" y="2223768"/>
            <a:ext cx="9473814" cy="10618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90584F-D9D3-4D01-9706-33FF51271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07" y="3572369"/>
            <a:ext cx="9473813" cy="1047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AE9FF5-061A-4DD5-A5FD-4B5B4077B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707" y="4906214"/>
            <a:ext cx="9473813" cy="9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3439403" cy="523220"/>
            <a:chOff x="-343926" y="89647"/>
            <a:chExt cx="343940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2916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App/models.py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C9DD9B-BE8E-4FED-82AC-3DFC36584D68}"/>
              </a:ext>
            </a:extLst>
          </p:cNvPr>
          <p:cNvSpPr txBox="1"/>
          <p:nvPr/>
        </p:nvSpPr>
        <p:spPr>
          <a:xfrm>
            <a:off x="3781905" y="5143664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생성할 </a:t>
            </a:r>
            <a:r>
              <a:rPr lang="en-US" altLang="ko-KR" sz="28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model</a:t>
            </a:r>
            <a:r>
              <a: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의 설계도 작성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5101D8-45DE-42F0-85FC-D0EFE82B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00" y="1482000"/>
            <a:ext cx="7664000" cy="3538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1B403-03A8-4EF4-B139-E457EE02218B}"/>
              </a:ext>
            </a:extLst>
          </p:cNvPr>
          <p:cNvSpPr txBox="1"/>
          <p:nvPr/>
        </p:nvSpPr>
        <p:spPr>
          <a:xfrm>
            <a:off x="3526226" y="5790313"/>
            <a:ext cx="513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여러 필드 형식과 옵션들이 존재한다 형식이 다양함으로 인터넷에 검색검색 </a:t>
            </a:r>
          </a:p>
        </p:txBody>
      </p:sp>
    </p:spTree>
    <p:extLst>
      <p:ext uri="{BB962C8B-B14F-4D97-AF65-F5344CB8AC3E}">
        <p14:creationId xmlns:p14="http://schemas.microsoft.com/office/powerpoint/2010/main" val="199305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2681183" cy="523220"/>
            <a:chOff x="-343926" y="89647"/>
            <a:chExt cx="268118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2157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DB </a:t>
              </a:r>
              <a:r>
                <a:rPr lang="ko-KR" altLang="en-US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생성하기</a:t>
              </a: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89DD08-57BB-4966-8B39-E8A9A682DFFB}"/>
              </a:ext>
            </a:extLst>
          </p:cNvPr>
          <p:cNvGrpSpPr/>
          <p:nvPr/>
        </p:nvGrpSpPr>
        <p:grpSpPr>
          <a:xfrm>
            <a:off x="3953435" y="1696443"/>
            <a:ext cx="4628190" cy="1362773"/>
            <a:chOff x="3505200" y="1203384"/>
            <a:chExt cx="4628190" cy="1362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C9DD9B-BE8E-4FED-82AC-3DFC36584D68}"/>
                </a:ext>
              </a:extLst>
            </p:cNvPr>
            <p:cNvSpPr txBox="1"/>
            <p:nvPr/>
          </p:nvSpPr>
          <p:spPr>
            <a:xfrm>
              <a:off x="3526226" y="1203384"/>
              <a:ext cx="28921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01. </a:t>
              </a:r>
              <a:r>
                <a:rPr lang="ko-KR" altLang="en-US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청사진</a:t>
              </a:r>
              <a:r>
                <a:rPr lang="en-US" altLang="ko-KR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(</a:t>
              </a:r>
              <a:r>
                <a:rPr lang="ko-KR" altLang="en-US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설계도</a:t>
              </a:r>
              <a:r>
                <a:rPr lang="en-US" altLang="ko-KR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) </a:t>
              </a:r>
              <a:r>
                <a:rPr lang="ko-KR" altLang="en-US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생성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5827A4-7F0A-4C11-B22E-3D63287FA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200" y="1574401"/>
              <a:ext cx="4628190" cy="99175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2E0B27-9678-40F4-A5ED-4DEDA5FFE51A}"/>
              </a:ext>
            </a:extLst>
          </p:cNvPr>
          <p:cNvGrpSpPr/>
          <p:nvPr/>
        </p:nvGrpSpPr>
        <p:grpSpPr>
          <a:xfrm>
            <a:off x="3953435" y="3834608"/>
            <a:ext cx="4628190" cy="1405849"/>
            <a:chOff x="3505199" y="2615407"/>
            <a:chExt cx="4628190" cy="140584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A0860B-63BB-4384-8F52-E0B26CD3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5199" y="2937174"/>
              <a:ext cx="4628190" cy="10840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7D9D4E-12A6-4E7A-AF0A-02256562AF31}"/>
                </a:ext>
              </a:extLst>
            </p:cNvPr>
            <p:cNvSpPr txBox="1"/>
            <p:nvPr/>
          </p:nvSpPr>
          <p:spPr>
            <a:xfrm>
              <a:off x="3505199" y="2615407"/>
              <a:ext cx="2414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02. </a:t>
              </a:r>
              <a:r>
                <a:rPr lang="ko-KR" altLang="en-US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실제로 </a:t>
              </a:r>
              <a:r>
                <a:rPr lang="en-US" altLang="ko-KR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DB </a:t>
              </a:r>
              <a:r>
                <a:rPr lang="ko-KR" altLang="en-US" sz="20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1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4720203" cy="523220"/>
            <a:chOff x="-343926" y="89647"/>
            <a:chExt cx="472020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4196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127.0.0.1:8000/admin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D0E948F-0C39-4002-B242-C7C81787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083"/>
            <a:ext cx="12192000" cy="4327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56E5C9-397C-4F3A-8005-2CBAE13DC1CE}"/>
              </a:ext>
            </a:extLst>
          </p:cNvPr>
          <p:cNvSpPr txBox="1"/>
          <p:nvPr/>
        </p:nvSpPr>
        <p:spPr>
          <a:xfrm>
            <a:off x="1972114" y="5592917"/>
            <a:ext cx="824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생성된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관리 할 수 있도록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django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에서 자체적으로 제공하는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3122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4720203" cy="523220"/>
            <a:chOff x="-343926" y="89647"/>
            <a:chExt cx="472020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4196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127.0.0.1:8000/admin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52F924-6AB4-4755-BAE0-75DB3782FF6B}"/>
              </a:ext>
            </a:extLst>
          </p:cNvPr>
          <p:cNvGrpSpPr/>
          <p:nvPr/>
        </p:nvGrpSpPr>
        <p:grpSpPr>
          <a:xfrm>
            <a:off x="3031763" y="1516699"/>
            <a:ext cx="6128473" cy="1320630"/>
            <a:chOff x="2440779" y="1131217"/>
            <a:chExt cx="6128473" cy="13206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56E5C9-397C-4F3A-8005-2CBAE13DC1CE}"/>
                </a:ext>
              </a:extLst>
            </p:cNvPr>
            <p:cNvSpPr txBox="1"/>
            <p:nvPr/>
          </p:nvSpPr>
          <p:spPr>
            <a:xfrm>
              <a:off x="2440779" y="1131217"/>
              <a:ext cx="612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Admin </a:t>
              </a:r>
              <a:r>
                <a:rPr lang="ko-KR" altLang="en-US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페이지를 이용할 수 있도록 </a:t>
              </a:r>
              <a:r>
                <a:rPr lang="en-US" altLang="ko-KR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admin</a:t>
              </a:r>
              <a:r>
                <a:rPr lang="ko-KR" altLang="en-US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계정을 생성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7B07B0-8A4F-4CFF-9556-204FFBA3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0924" y="1531327"/>
              <a:ext cx="4508184" cy="92052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FA6195-5B91-483A-9A05-ADBFA5E1BB62}"/>
              </a:ext>
            </a:extLst>
          </p:cNvPr>
          <p:cNvGrpSpPr/>
          <p:nvPr/>
        </p:nvGrpSpPr>
        <p:grpSpPr>
          <a:xfrm>
            <a:off x="627297" y="3655842"/>
            <a:ext cx="10937403" cy="2570700"/>
            <a:chOff x="1775084" y="2837329"/>
            <a:chExt cx="8641829" cy="20311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20A4A7-F50A-43DD-8F31-C9A90288B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5641"/>
            <a:stretch/>
          </p:blipFill>
          <p:spPr>
            <a:xfrm>
              <a:off x="1775084" y="2837329"/>
              <a:ext cx="8641829" cy="79337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749E6C-AF8F-43DE-A372-80A12385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6395"/>
            <a:stretch/>
          </p:blipFill>
          <p:spPr>
            <a:xfrm>
              <a:off x="1775084" y="3630706"/>
              <a:ext cx="8641829" cy="123777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15B8EC-688E-4691-A615-684BA75350F5}"/>
              </a:ext>
            </a:extLst>
          </p:cNvPr>
          <p:cNvSpPr txBox="1"/>
          <p:nvPr/>
        </p:nvSpPr>
        <p:spPr>
          <a:xfrm>
            <a:off x="799516" y="3202158"/>
            <a:ext cx="1059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원하는 이름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이메일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비번으로 입력하세요 비밀번호는 입력되는게 콘솔에 안보여도 정상입니다</a:t>
            </a:r>
          </a:p>
        </p:txBody>
      </p:sp>
    </p:spTree>
    <p:extLst>
      <p:ext uri="{BB962C8B-B14F-4D97-AF65-F5344CB8AC3E}">
        <p14:creationId xmlns:p14="http://schemas.microsoft.com/office/powerpoint/2010/main" val="115822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3256661" cy="523220"/>
            <a:chOff x="-343926" y="89647"/>
            <a:chExt cx="325666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App/admin.py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B5908A-26CB-480E-9D47-8F1847D87438}"/>
              </a:ext>
            </a:extLst>
          </p:cNvPr>
          <p:cNvGrpSpPr/>
          <p:nvPr/>
        </p:nvGrpSpPr>
        <p:grpSpPr>
          <a:xfrm>
            <a:off x="2498947" y="1479247"/>
            <a:ext cx="7194106" cy="3899505"/>
            <a:chOff x="2165047" y="1936848"/>
            <a:chExt cx="7194106" cy="38995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15B8EC-688E-4691-A615-684BA75350F5}"/>
                </a:ext>
              </a:extLst>
            </p:cNvPr>
            <p:cNvSpPr txBox="1"/>
            <p:nvPr/>
          </p:nvSpPr>
          <p:spPr>
            <a:xfrm>
              <a:off x="2165047" y="1936848"/>
              <a:ext cx="36391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생성한 </a:t>
              </a:r>
              <a:r>
                <a:rPr lang="en-US" altLang="ko-KR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model</a:t>
              </a:r>
              <a:r>
                <a:rPr lang="ko-KR" altLang="en-US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을 </a:t>
              </a:r>
              <a:r>
                <a:rPr lang="en-US" altLang="ko-KR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admin</a:t>
              </a:r>
              <a:r>
                <a:rPr lang="ko-KR" altLang="en-US" sz="200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에 등록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353FDFD-3933-41AF-9D3B-949C7A16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5047" y="2336958"/>
              <a:ext cx="7194106" cy="3499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5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4720203" cy="523220"/>
            <a:chOff x="-343926" y="89647"/>
            <a:chExt cx="472020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4196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127.0.0.1:8000/admin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1B2ED18-107F-4521-8283-96C2A077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66" y="990600"/>
            <a:ext cx="8669867" cy="4876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9717DC-AABD-44A6-A68C-572AB3F2EFD9}"/>
              </a:ext>
            </a:extLst>
          </p:cNvPr>
          <p:cNvSpPr/>
          <p:nvPr/>
        </p:nvSpPr>
        <p:spPr>
          <a:xfrm>
            <a:off x="1945341" y="2043953"/>
            <a:ext cx="3496235" cy="5232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9EB07-1C66-4847-93E4-D692A77E5B1B}"/>
              </a:ext>
            </a:extLst>
          </p:cNvPr>
          <p:cNvSpPr txBox="1"/>
          <p:nvPr/>
        </p:nvSpPr>
        <p:spPr>
          <a:xfrm>
            <a:off x="2540378" y="5970565"/>
            <a:ext cx="7111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여기서 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blog DB</a:t>
            </a:r>
            <a:r>
              <a:rPr lang="ko-KR" altLang="en-US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데이터를 조회 수정 삭제 생성을 할 수 있음</a:t>
            </a:r>
            <a:r>
              <a:rPr lang="en-US" altLang="ko-KR" sz="20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endParaRPr lang="ko-KR" altLang="en-US" sz="2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14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4720203" cy="523220"/>
            <a:chOff x="-343926" y="89647"/>
            <a:chExt cx="472020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4196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127.0.0.1:8000/admin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2A4D2B8-3F0F-4DC8-8EF0-748BBD17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72" y="931548"/>
            <a:ext cx="5822185" cy="80779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49CC110-3079-40C0-87BB-A54C68F0CEDA}"/>
              </a:ext>
            </a:extLst>
          </p:cNvPr>
          <p:cNvSpPr/>
          <p:nvPr/>
        </p:nvSpPr>
        <p:spPr>
          <a:xfrm>
            <a:off x="5931190" y="1841948"/>
            <a:ext cx="322729" cy="6515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F01BE1-8CB4-48DC-83C5-7590B8D6C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660" y="2621467"/>
            <a:ext cx="1249788" cy="51820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BA4B279-B0AF-4D97-86D0-9DFB14909423}"/>
              </a:ext>
            </a:extLst>
          </p:cNvPr>
          <p:cNvSpPr/>
          <p:nvPr/>
        </p:nvSpPr>
        <p:spPr>
          <a:xfrm>
            <a:off x="5931190" y="3235960"/>
            <a:ext cx="322729" cy="6515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43EEE-B112-438C-84BC-C088B0450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165" y="4021801"/>
            <a:ext cx="8953669" cy="25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349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a옛날사진관3</vt:lpstr>
      <vt:lpstr>a옛날사진관5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서희 문</dc:creator>
  <cp:lastModifiedBy>서희 문</cp:lastModifiedBy>
  <cp:revision>32</cp:revision>
  <dcterms:created xsi:type="dcterms:W3CDTF">2019-07-01T04:39:53Z</dcterms:created>
  <dcterms:modified xsi:type="dcterms:W3CDTF">2020-06-20T07:49:08Z</dcterms:modified>
</cp:coreProperties>
</file>