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16" r:id="rId2"/>
    <p:sldId id="317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</p:sldIdLst>
  <p:sldSz cx="12192000" cy="6858000"/>
  <p:notesSz cx="6858000" cy="9144000"/>
  <p:embeddedFontLst>
    <p:embeddedFont>
      <p:font typeface="Sandoll 미생" panose="020B0600000101010101" pitchFamily="50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0-04-16T10:41:43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20990 8484 0,'-35'0'94,"17"18"-94,-35 0 16,-35 34-16,-18 1 15,-35 0-15,0 0 16,35 0-16,71-53 16,17 0-16,1 0 15,17-70 32,35 34-47,0-34 16,71-71-16,-18 35 15,-17 35-15,-1 1 16,-34 52-16,17 0 16,-53 1-16,17 17 15,-17 53 32,0 0-31,-35 0-16,17-1 0,-35 37 15,18-19-15,-53 36 16,53-35-16,-1-1 16,19-52-16,17-1 15,35-52 16,71-71-15,0-17-16,88-36 16,-88 89-16,-18 17 15,0-18 1,-70 71-16,-1-18 16,-17 36-1,0 0 1,0 17-16,-53 36 15,0-1-15,18 1 16,-18-1 0,0 1-16,18-1 0,17-34 15,1-19-15,17 1 16,17-71 15,36-18-15,-17 1-16,34-1 15,-17 18-15,18 36 0,-54 17 16,1 0-16,0 0 16,-1 35-16,-17-17 15,18 70-15,-18-18 16,0-34 0,0 34-16,0-17 15,-18-35-15,18 35 0,0-36 31</inkml:trace>
  <inkml:trace contextRef="#ctx0" brushRef="#br0" timeOffset="650.83">20832 7567 0,'0'0'0,"0"35"63,0 36-63,-18-18 15,18-18-15,0 0 16,0-17-16,0 0 16,0 17-16,0-17 0,0-1 15,0 1 1,0-1-1</inkml:trace>
  <inkml:trace contextRef="#ctx0" brushRef="#br0" timeOffset="1306.08">21149 7426 0,'0'35'109,"0"36"-109,0-18 0,0 53 16,0-54-1,18 54-15,-18-53 16,35 18-16,-35-36 15,0-17-15,18-1 16,-18 1-16</inkml:trace>
  <inkml:trace contextRef="#ctx0" brushRef="#br0" timeOffset="200386.37">24236 14076 0,'0'17'31,"-18"1"-31,18 0 16,-17-1-16,17 1 31,0 17 157,0 36-188,17-1 15,-17-17-15,18 18 16,-18-53-16,0-1 15,17-17 32,1 0-15,-18-17-32,18 17 15</inkml:trace>
  <inkml:trace contextRef="#ctx0" brushRef="#br0" timeOffset="200988.09">24289 14834 0,'0'0'0,"0"18"63,-18 52-63,18-17 15,-53 18-15,36 35 16,-1-18-16,-17-17 15,17-36-15,-17 18 16,17-18-16,-17 18 16,17-35-16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E536F-A93D-48E3-8E01-58F0E1A81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F900F-0F3E-4AB9-9994-AA6537ECD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47A6B-2222-4759-A5F3-FDE9346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C023B-6E69-4FE1-B5C7-A445BFFB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938B7-852E-42B0-AAB0-4675E123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8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2FF2-4246-4231-BCC3-7D7139E1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26136-CA93-4F48-A14E-FFC1D78E3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31829-B189-4F18-A2A9-3460C868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BC796-EDBB-49C7-9C01-1574C0FC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F3B32-6C4E-451F-A67F-A78AA45D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B00805-162A-4ECA-96D4-06028100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25259-DA93-4BC3-9045-9DF46417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E0D7D-ADF0-4E86-ADC8-ACDA8CD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FA5DC-2F17-4AD2-AEDD-99F68E65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E661C-57A7-47EE-846B-53819A6B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8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3B8AB-680B-4C7B-9683-FFEC70F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B0C85-948D-48B1-A8CF-4D8A5A21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9B138-F9D1-471D-B6DF-F2DCB53F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28095-55BE-43C2-95DA-92FB8FE0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C7824-5053-4798-8AD8-CB8992DF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6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E229-CC5B-467E-8DFA-A2421723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34F97-B9B9-401C-B7D9-5F10C052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DB3E1-C5F8-4C36-925D-95B7FC68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F9F680-C0F4-43A3-B915-9917D9C0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C9C38-99DD-4F97-8964-DECEBF3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C2DBD-0804-4281-9DF0-17EFAC57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B1319-15C2-4CD1-BB90-37BCE788D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AD33F-0639-4AF3-BE18-72E55CF5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75CF7-86B2-48CE-B083-5E67436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CBA62A-811B-4BC5-9FE4-9C6DCE5C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D2731-B77D-47F6-9EA2-2B498164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51EAE-478F-41FD-96CE-8C1117B2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47E2-83D4-42C7-A55C-83B06C0D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1C870-E18C-4847-B67A-E6ABEE3C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BCDB04-BEBD-4693-A873-036AA3C0A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639540-C817-4917-BBBF-E6D87409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EB4447-3801-421A-816A-C8F131F0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C44D7B-A4A6-4456-8CDA-B8955F2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545F65-7BCD-46D8-BD19-A839F626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4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9B3FD-9A6E-4ADB-97E7-F7A798A3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B335D3-A94C-46C7-8D60-676B3B68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905DA-D6F0-44C3-B4C9-8658E35B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7C6BFA-6221-4022-9441-7D5F2A7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D78455-6837-476F-A6E1-EFCB6EEB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2D0F64-1768-4714-BCA8-2A35DFD3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9C305-46A3-44E3-824F-63EBFFD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31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F5AE-E957-4F61-A16F-4A9252A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8DC84-0B62-462D-AFB0-12EFCFD5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3C2936-A650-4C35-86BC-E1E28B81C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5A4BEA-7CA5-4F7F-9024-5BA92FAA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5E069-0D34-415C-8623-E788B9AE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854B6-E37B-48C3-B7F4-106D7FB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8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672E-BDF1-4FC6-B252-AC4B2C6E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6310A6-E6F2-42CC-BC5E-F65B211AA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DC4D2-053B-4672-A8D2-C5405410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CD8CB-41F5-4AD9-9A7F-4B1571D0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38E29-7C66-4E26-AE9A-F1729E70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C2EA7B-8F92-4A14-8376-852E3A53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7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18FB96-B84E-4069-BE49-DD3A39C4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2F26-7949-40CD-8227-ED020E9B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08222-AF8E-4222-8A6E-4657D5907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DA60-6782-48F0-92F3-05AD6DC60E8E}" type="datetimeFigureOut">
              <a:rPr lang="ko-KR" altLang="en-US" smtClean="0"/>
              <a:t>2020-04-23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EBF8F-C08B-45A5-B9F2-151089D02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B0F02-3795-40C6-B43A-FE22CF3C0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1283E-771B-4508-B0EB-A046804D6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5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9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2777623" y="1733326"/>
            <a:ext cx="663675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Date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 객체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날짜 및 시간과 관련된 정보를 가지고 있는 객체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21305A-A64B-4FCB-AF49-5F171BEADC07}"/>
              </a:ext>
            </a:extLst>
          </p:cNvPr>
          <p:cNvSpPr/>
          <p:nvPr/>
        </p:nvSpPr>
        <p:spPr>
          <a:xfrm>
            <a:off x="1129552" y="3456295"/>
            <a:ext cx="9897035" cy="1323439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= new Date();</a:t>
            </a:r>
          </a:p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= new Date(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년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,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월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-1,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일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91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4CCDBF-2107-4F79-9E24-814C98A3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86" y="1282540"/>
            <a:ext cx="8990226" cy="4662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DA51B0-45A0-4640-8992-45698D3D152E}"/>
              </a:ext>
            </a:extLst>
          </p:cNvPr>
          <p:cNvSpPr txBox="1"/>
          <p:nvPr/>
        </p:nvSpPr>
        <p:spPr>
          <a:xfrm>
            <a:off x="7814418" y="217015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//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연도 정보 가져옴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2320F-F198-4335-BB98-1544927ECD2E}"/>
              </a:ext>
            </a:extLst>
          </p:cNvPr>
          <p:cNvSpPr txBox="1"/>
          <p:nvPr/>
        </p:nvSpPr>
        <p:spPr>
          <a:xfrm>
            <a:off x="5889811" y="3625208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1970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년 </a:t>
            </a:r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월 </a:t>
            </a:r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일부터 경과된 시간을 밀리초로 표시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52D67-8A54-4A5D-9D3F-08970E4EF446}"/>
              </a:ext>
            </a:extLst>
          </p:cNvPr>
          <p:cNvSpPr/>
          <p:nvPr/>
        </p:nvSpPr>
        <p:spPr>
          <a:xfrm>
            <a:off x="2352772" y="4512820"/>
            <a:ext cx="8754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//1msc * 1000 =&gt; 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초 </a:t>
            </a:r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 1msc*1000*60 =&gt; 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분 </a:t>
            </a:r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 1msc*1000*60*60 =&gt; 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시간 </a:t>
            </a:r>
            <a:r>
              <a:rPr lang="en-US" altLang="ko-KR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/ 1msc*1000*60*60*24 =&gt; 1</a:t>
            </a:r>
            <a:r>
              <a:rPr lang="ko-KR" altLang="en-US">
                <a:solidFill>
                  <a:schemeClr val="accent3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88D0A38-2E29-4636-A224-036339A95AEF}"/>
                  </a:ext>
                </a:extLst>
              </p14:cNvPr>
              <p14:cNvContentPartPr/>
              <p14:nvPr/>
            </p14:nvContentPartPr>
            <p14:xfrm>
              <a:off x="7283520" y="2673360"/>
              <a:ext cx="1460880" cy="290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88D0A38-2E29-4636-A224-036339A95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4160" y="2664000"/>
                <a:ext cx="147960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71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2765605" y="1733326"/>
            <a:ext cx="66607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String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 객체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문자형 데이터를 객체로 취급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, JS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에서 많이 사용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21305A-A64B-4FCB-AF49-5F171BEADC07}"/>
              </a:ext>
            </a:extLst>
          </p:cNvPr>
          <p:cNvSpPr/>
          <p:nvPr/>
        </p:nvSpPr>
        <p:spPr>
          <a:xfrm>
            <a:off x="1129552" y="3456295"/>
            <a:ext cx="9897035" cy="1323439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= new String(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문자형데이터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)</a:t>
            </a:r>
          </a:p>
          <a:p>
            <a:pPr algn="ctr"/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 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=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문자형 데이터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73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B3BCBD-12D4-4610-A005-FDEA00D6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973" y="260257"/>
            <a:ext cx="6616054" cy="63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9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92F98-1030-4A71-A4D3-4DCEDC418280}"/>
              </a:ext>
            </a:extLst>
          </p:cNvPr>
          <p:cNvSpPr/>
          <p:nvPr/>
        </p:nvSpPr>
        <p:spPr>
          <a:xfrm>
            <a:off x="7550689" y="2980765"/>
            <a:ext cx="4441261" cy="1569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7463140" y="2194073"/>
            <a:ext cx="4152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2.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브라우저 객체 모델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(BOM)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B4F78-88A2-47E2-8286-F554F55F72E7}"/>
              </a:ext>
            </a:extLst>
          </p:cNvPr>
          <p:cNvSpPr/>
          <p:nvPr/>
        </p:nvSpPr>
        <p:spPr>
          <a:xfrm>
            <a:off x="7550689" y="2980765"/>
            <a:ext cx="38381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브라우저에 내장 된 객체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Document, screen, location, </a:t>
            </a: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history, navigator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등이 존재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9218" name="Picture 2" descr="Javascript - 브라우저 객체 모델">
            <a:extLst>
              <a:ext uri="{FF2B5EF4-FFF2-40B4-BE49-F238E27FC236}">
                <a16:creationId xmlns:a16="http://schemas.microsoft.com/office/drawing/2014/main" id="{4196913C-3EC6-40BA-AB20-5E1509FB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0" y="1077056"/>
            <a:ext cx="7259940" cy="541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92F98-1030-4A71-A4D3-4DCEDC418280}"/>
              </a:ext>
            </a:extLst>
          </p:cNvPr>
          <p:cNvSpPr/>
          <p:nvPr/>
        </p:nvSpPr>
        <p:spPr>
          <a:xfrm>
            <a:off x="1219201" y="2226894"/>
            <a:ext cx="9717740" cy="316350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1116128" y="1494827"/>
            <a:ext cx="3110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Window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 메서드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B4F78-88A2-47E2-8286-F554F55F72E7}"/>
              </a:ext>
            </a:extLst>
          </p:cNvPr>
          <p:cNvSpPr/>
          <p:nvPr/>
        </p:nvSpPr>
        <p:spPr>
          <a:xfrm>
            <a:off x="1255059" y="2519281"/>
            <a:ext cx="99095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open(‘url’, ‘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새창이름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’,’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새창옵션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’)			- URL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페이지를 새 창으로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alert(data)						-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경고창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Prompt(‘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질문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’,‘defualt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답변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’)				-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질의응답창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Confirm(“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질문내용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“)					-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 확인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/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취소 창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setInterval(function(){JS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코드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},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일정 시간 간격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)	-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일정 시간 간격 함수 실행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61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4DEC8E2-5A90-45E5-8B12-B012A955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11" y="869449"/>
            <a:ext cx="8556977" cy="56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92F98-1030-4A71-A4D3-4DCEDC418280}"/>
              </a:ext>
            </a:extLst>
          </p:cNvPr>
          <p:cNvSpPr/>
          <p:nvPr/>
        </p:nvSpPr>
        <p:spPr>
          <a:xfrm>
            <a:off x="7550689" y="2550456"/>
            <a:ext cx="4441261" cy="255454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7463140" y="1763765"/>
            <a:ext cx="35349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3.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문서 객체 모델</a:t>
            </a:r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(DOM)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B4F78-88A2-47E2-8286-F554F55F72E7}"/>
              </a:ext>
            </a:extLst>
          </p:cNvPr>
          <p:cNvSpPr/>
          <p:nvPr/>
        </p:nvSpPr>
        <p:spPr>
          <a:xfrm>
            <a:off x="7550689" y="2550457"/>
            <a:ext cx="407836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HTML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 문서 구조를 의미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최상위 객체 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&lt;html&gt;</a:t>
            </a:r>
          </a:p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그 아래 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&lt;head&gt; &lt;body&gt;</a:t>
            </a: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Html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 모든 요소들을 객체로 선택하여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자유롭게 속성 변경 가능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14342" name="Picture 6" descr="DOM | PoiemaWeb">
            <a:extLst>
              <a:ext uri="{FF2B5EF4-FFF2-40B4-BE49-F238E27FC236}">
                <a16:creationId xmlns:a16="http://schemas.microsoft.com/office/drawing/2014/main" id="{ECF81157-C047-4E39-B660-5C4554B5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43" y="1815637"/>
            <a:ext cx="6475687" cy="34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87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92F98-1030-4A71-A4D3-4DCEDC418280}"/>
              </a:ext>
            </a:extLst>
          </p:cNvPr>
          <p:cNvSpPr/>
          <p:nvPr/>
        </p:nvSpPr>
        <p:spPr>
          <a:xfrm>
            <a:off x="1219201" y="2226894"/>
            <a:ext cx="4392705" cy="1569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05.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1116128" y="1494827"/>
            <a:ext cx="2215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 정의 방법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B4F78-88A2-47E2-8286-F554F55F72E7}"/>
              </a:ext>
            </a:extLst>
          </p:cNvPr>
          <p:cNvSpPr/>
          <p:nvPr/>
        </p:nvSpPr>
        <p:spPr>
          <a:xfrm>
            <a:off x="1255059" y="2226894"/>
            <a:ext cx="9909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function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함수명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매개변수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){</a:t>
            </a: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	JS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 코드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BF7536-96CD-428C-AB67-9895C68A0746}"/>
              </a:ext>
            </a:extLst>
          </p:cNvPr>
          <p:cNvSpPr/>
          <p:nvPr/>
        </p:nvSpPr>
        <p:spPr>
          <a:xfrm>
            <a:off x="1237130" y="4019835"/>
            <a:ext cx="4374776" cy="1569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54E40D-249F-4058-8BA0-5D7473F854E9}"/>
              </a:ext>
            </a:extLst>
          </p:cNvPr>
          <p:cNvSpPr/>
          <p:nvPr/>
        </p:nvSpPr>
        <p:spPr>
          <a:xfrm>
            <a:off x="1272988" y="4019835"/>
            <a:ext cx="99095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 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= function(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매개변수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){</a:t>
            </a: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	JS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코드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7A9F9D-AF2E-425D-ACBB-3149AA048336}"/>
              </a:ext>
            </a:extLst>
          </p:cNvPr>
          <p:cNvSpPr/>
          <p:nvPr/>
        </p:nvSpPr>
        <p:spPr>
          <a:xfrm>
            <a:off x="6418730" y="2226894"/>
            <a:ext cx="4392705" cy="1569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A84880-90E8-453E-8CDE-B11F4EF707EE}"/>
              </a:ext>
            </a:extLst>
          </p:cNvPr>
          <p:cNvSpPr/>
          <p:nvPr/>
        </p:nvSpPr>
        <p:spPr>
          <a:xfrm>
            <a:off x="6315657" y="1494827"/>
            <a:ext cx="2262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 실행 방법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7075E-F0C8-4464-97A3-F8235E647C15}"/>
              </a:ext>
            </a:extLst>
          </p:cNvPr>
          <p:cNvSpPr/>
          <p:nvPr/>
        </p:nvSpPr>
        <p:spPr>
          <a:xfrm>
            <a:off x="6436659" y="4019835"/>
            <a:ext cx="4374776" cy="156966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536217-D9D2-4471-A6F0-F6683684367E}"/>
              </a:ext>
            </a:extLst>
          </p:cNvPr>
          <p:cNvSpPr/>
          <p:nvPr/>
        </p:nvSpPr>
        <p:spPr>
          <a:xfrm>
            <a:off x="6580094" y="2719336"/>
            <a:ext cx="40281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함수명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인자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AA744F-51B2-456D-82A6-CF7AD7DE3350}"/>
              </a:ext>
            </a:extLst>
          </p:cNvPr>
          <p:cNvSpPr/>
          <p:nvPr/>
        </p:nvSpPr>
        <p:spPr>
          <a:xfrm>
            <a:off x="6580094" y="4512277"/>
            <a:ext cx="40281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변수명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(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인자</a:t>
            </a:r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6906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05.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A59041-1BF3-4F8F-A6D6-749095AF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55" y="1025217"/>
            <a:ext cx="6511090" cy="52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4939541" y="1744550"/>
            <a:ext cx="29594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>
                <a:latin typeface="Sandoll 미생" panose="020B0600000101010101" pitchFamily="50" charset="-127"/>
                <a:ea typeface="Sandoll 미생" panose="020B0600000101010101" pitchFamily="50" charset="-127"/>
              </a:rPr>
              <a:t>Java</a:t>
            </a:r>
            <a:r>
              <a:rPr lang="ko-KR" altLang="en-US" sz="60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6000">
                <a:latin typeface="Sandoll 미생" panose="020B0600000101010101" pitchFamily="50" charset="-127"/>
                <a:ea typeface="Sandoll 미생" panose="020B0600000101010101" pitchFamily="50" charset="-127"/>
              </a:rPr>
              <a:t>Script</a:t>
            </a:r>
            <a:endParaRPr lang="ko-KR" altLang="en-US" sz="6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3689026" y="3576028"/>
            <a:ext cx="492154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객체지향 프로그래밍 언어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,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스크립트 언어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Html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웹 페이지 기본 뼈대 담당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Css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디자인 담당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JS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웹 페이지의 동적인 움직임 담당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21" y="1861653"/>
            <a:ext cx="781456" cy="7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1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05.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1278DE-186B-4ED9-BB1F-EE1EF59A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177" y="933382"/>
            <a:ext cx="6841645" cy="49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57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867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Quiz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06E602-D4AD-4981-8757-0E9A45CDF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87" y="1675480"/>
            <a:ext cx="2694429" cy="12201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591BBB-368C-49D6-9CB7-88B11F7F0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85" y="2030937"/>
            <a:ext cx="2401840" cy="8646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3F0397-F920-4D07-A58A-C46CA33431B6}"/>
              </a:ext>
            </a:extLst>
          </p:cNvPr>
          <p:cNvSpPr/>
          <p:nvPr/>
        </p:nvSpPr>
        <p:spPr>
          <a:xfrm>
            <a:off x="2594886" y="3200423"/>
            <a:ext cx="70022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보기를 누르면 메시지가 보이고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닫기를 누르면 메시지를 숨기는 함수와 버튼을 만들어보자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612E90-B165-4132-9B6A-3D6C31D14C3B}"/>
              </a:ext>
            </a:extLst>
          </p:cNvPr>
          <p:cNvSpPr/>
          <p:nvPr/>
        </p:nvSpPr>
        <p:spPr>
          <a:xfrm>
            <a:off x="3488600" y="4849928"/>
            <a:ext cx="4927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Hint &gt; display : none / classList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D6E3D0C-E20D-4D56-B1B3-6186710A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062" y="5647712"/>
            <a:ext cx="9755876" cy="10489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Nanum Gothic"/>
              </a:rPr>
              <a:t>var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element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=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document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.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getElementById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(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Nanum Gothic"/>
              </a:rPr>
              <a:t>'element'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);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</a:t>
            </a:r>
            <a:endParaRPr kumimoji="0" lang="en-US" altLang="ko-KR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Nanum Gothi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element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.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classList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.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add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(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  <a:ea typeface="Nanum Gothic"/>
              </a:rPr>
              <a:t>'someclass'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Nanum Gothic"/>
              </a:rPr>
              <a:t> </a:t>
            </a:r>
            <a:r>
              <a:rPr kumimoji="0" lang="ko-KR" altLang="ko-KR" sz="32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Nanum Gothic"/>
              </a:rPr>
              <a:t>);</a:t>
            </a:r>
            <a:r>
              <a:rPr kumimoji="0" lang="ko-KR" altLang="ko-K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05.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함수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F04B8E-1B7B-4A43-B965-BE138DC1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93" y="0"/>
            <a:ext cx="761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249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01.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3527026" y="4221488"/>
            <a:ext cx="51379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변수는 </a:t>
            </a:r>
            <a:r>
              <a:rPr lang="en-US" altLang="ko-KR" sz="3600">
                <a:solidFill>
                  <a:schemeClr val="accent2"/>
                </a:solidFill>
                <a:latin typeface="Sandoll 미생" panose="020B0600000101010101" pitchFamily="50" charset="-127"/>
                <a:ea typeface="Sandoll 미생" panose="020B0600000101010101" pitchFamily="50" charset="-127"/>
              </a:rPr>
              <a:t>var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로 선언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자료형에 관계 없이 모든 값 넣을 수 있음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7BA20C-B7E5-4A0E-A915-A3D3FF526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32" y="1454461"/>
            <a:ext cx="4366335" cy="24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744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02.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제어문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2622942" y="4221488"/>
            <a:ext cx="694613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기본적인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if/if else/switch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문법은 다른 언어들과 동일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Confirm –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확인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/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취소 버튼이 있는 알림창 생성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확인 클릭 시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true /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취소 클릭 시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false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A18F1C-A187-45B6-803D-0738B062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58" y="883474"/>
            <a:ext cx="6810881" cy="328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867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Quiz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9929-2367-4D1D-A08A-96D6EAB94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8" y="1162429"/>
            <a:ext cx="4160881" cy="1592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E9E43C-18A2-4F9A-AAA4-6D443A1F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64" y="2811727"/>
            <a:ext cx="4206605" cy="16308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D1D37-A9C5-4E3F-A92E-254C02257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21" y="4682349"/>
            <a:ext cx="4244090" cy="11357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331E6-C262-4EE8-9B34-93BC636D84AE}"/>
              </a:ext>
            </a:extLst>
          </p:cNvPr>
          <p:cNvSpPr/>
          <p:nvPr/>
        </p:nvSpPr>
        <p:spPr>
          <a:xfrm>
            <a:off x="6299093" y="1443841"/>
            <a:ext cx="498085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Id : admin / pw : 1234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일 경우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환영 메시지를 띄우는 코드를 작성해보자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Id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가 틀릴 경우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, id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error</a:t>
            </a: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Pw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가 틀릴 경우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, pw error</a:t>
            </a:r>
          </a:p>
          <a:p>
            <a:pPr algn="ctr"/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입력창 생성 방법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  <a:p>
            <a:pPr algn="ctr"/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var id = prompt(“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아이디는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?”);</a:t>
            </a:r>
          </a:p>
        </p:txBody>
      </p:sp>
    </p:spTree>
    <p:extLst>
      <p:ext uri="{BB962C8B-B14F-4D97-AF65-F5344CB8AC3E}">
        <p14:creationId xmlns:p14="http://schemas.microsoft.com/office/powerpoint/2010/main" val="7786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8675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Quiz</a:t>
            </a:r>
            <a:endParaRPr lang="ko-KR" altLang="en-US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8B3B46-1F63-4210-ABFC-D6C6C1B5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689" y="1013159"/>
            <a:ext cx="6018621" cy="48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622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03.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반복문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19517-5E91-4610-AFE8-599EE8DB88E6}"/>
              </a:ext>
            </a:extLst>
          </p:cNvPr>
          <p:cNvSpPr/>
          <p:nvPr/>
        </p:nvSpPr>
        <p:spPr>
          <a:xfrm>
            <a:off x="3694556" y="4454571"/>
            <a:ext cx="48029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다른 언어들과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for / while 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문법 동일</a:t>
            </a:r>
            <a:endParaRPr lang="en-US" altLang="ko-KR" sz="36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pPr algn="ctr"/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위 코드를 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while</a:t>
            </a:r>
            <a:r>
              <a:rPr lang="ko-KR" altLang="en-US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로 똑같이 구현해보자</a:t>
            </a:r>
            <a:r>
              <a:rPr lang="en-US" altLang="ko-KR" sz="3600">
                <a:latin typeface="Sandoll 미생" panose="020B0600000101010101" pitchFamily="50" charset="-127"/>
                <a:ea typeface="Sandoll 미생" panose="020B0600000101010101" pitchFamily="50" charset="-127"/>
              </a:rPr>
              <a:t>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81597F-C588-428B-8C3C-CC62F5F6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69" y="1283485"/>
            <a:ext cx="5181262" cy="29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9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6225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03.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반복문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EE4D29-6AE8-4322-849B-9EFA3282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925" y="1838185"/>
            <a:ext cx="6704149" cy="31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7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8D92F98-1030-4A71-A4D3-4DCEDC418280}"/>
              </a:ext>
            </a:extLst>
          </p:cNvPr>
          <p:cNvSpPr/>
          <p:nvPr/>
        </p:nvSpPr>
        <p:spPr>
          <a:xfrm>
            <a:off x="1200219" y="2977217"/>
            <a:ext cx="9791561" cy="112955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37E76-5D05-457E-80EB-6AD0D2CB8749}"/>
              </a:ext>
            </a:extLst>
          </p:cNvPr>
          <p:cNvSpPr/>
          <p:nvPr/>
        </p:nvSpPr>
        <p:spPr>
          <a:xfrm>
            <a:off x="903336" y="90091"/>
            <a:ext cx="1449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04.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객체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FEE4FF-2EAF-43CD-90F5-2C6A652C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33" y="117103"/>
            <a:ext cx="653862" cy="6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75116-B563-4828-9039-2DFF9D79AE91}"/>
              </a:ext>
            </a:extLst>
          </p:cNvPr>
          <p:cNvSpPr/>
          <p:nvPr/>
        </p:nvSpPr>
        <p:spPr>
          <a:xfrm>
            <a:off x="1200219" y="2298101"/>
            <a:ext cx="18774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1. </a:t>
            </a:r>
            <a:r>
              <a:rPr lang="ko-KR" altLang="en-US" sz="4000">
                <a:latin typeface="Sandoll 미생" panose="020B0600000101010101" pitchFamily="50" charset="-127"/>
                <a:ea typeface="Sandoll 미생" panose="020B0600000101010101" pitchFamily="50" charset="-127"/>
              </a:rPr>
              <a:t>내장 객체</a:t>
            </a:r>
            <a:endParaRPr lang="en-US" altLang="ko-KR" sz="40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DB4F78-88A2-47E2-8286-F554F55F72E7}"/>
              </a:ext>
            </a:extLst>
          </p:cNvPr>
          <p:cNvSpPr/>
          <p:nvPr/>
        </p:nvSpPr>
        <p:spPr>
          <a:xfrm>
            <a:off x="1287768" y="3005987"/>
            <a:ext cx="48252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JS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엔진에 기본적으로 내장되어있는 객체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  <a:p>
            <a:r>
              <a:rPr lang="en-US" altLang="ko-KR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String, Date, Array, Object, Math </a:t>
            </a:r>
            <a:r>
              <a:rPr lang="ko-KR" altLang="en-US" sz="3200">
                <a:latin typeface="Sandoll 미생" panose="020B0600000101010101" pitchFamily="50" charset="-127"/>
                <a:ea typeface="Sandoll 미생" panose="020B0600000101010101" pitchFamily="50" charset="-127"/>
              </a:rPr>
              <a:t>등</a:t>
            </a:r>
            <a:endParaRPr lang="en-US" altLang="ko-KR" sz="3200">
              <a:latin typeface="Sandoll 미생" panose="020B0600000101010101" pitchFamily="50" charset="-127"/>
              <a:ea typeface="Sandoll 미생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89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490</Words>
  <Application>Microsoft Office PowerPoint</Application>
  <PresentationFormat>와이드스크린</PresentationFormat>
  <Paragraphs>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Sandoll 미생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서희 문</dc:creator>
  <cp:lastModifiedBy>서희 문</cp:lastModifiedBy>
  <cp:revision>55</cp:revision>
  <dcterms:created xsi:type="dcterms:W3CDTF">2019-03-31T11:29:06Z</dcterms:created>
  <dcterms:modified xsi:type="dcterms:W3CDTF">2020-04-23T10:02:06Z</dcterms:modified>
</cp:coreProperties>
</file>