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6" r:id="rId2"/>
    <p:sldId id="317" r:id="rId3"/>
    <p:sldId id="256" r:id="rId4"/>
    <p:sldId id="292" r:id="rId5"/>
    <p:sldId id="313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31" r:id="rId19"/>
    <p:sldId id="329" r:id="rId20"/>
  </p:sldIdLst>
  <p:sldSz cx="12192000" cy="6858000"/>
  <p:notesSz cx="6858000" cy="9144000"/>
  <p:embeddedFontLst>
    <p:embeddedFont>
      <p:font typeface="Sandoll 미생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E536F-A93D-48E3-8E01-58F0E1A8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F900F-0F3E-4AB9-9994-AA6537ECD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47A6B-2222-4759-A5F3-FDE9346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C023B-6E69-4FE1-B5C7-A445BFFB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938B7-852E-42B0-AAB0-4675E123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2FF2-4246-4231-BCC3-7D7139E1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26136-CA93-4F48-A14E-FFC1D78E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31829-B189-4F18-A2A9-3460C868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BC796-EDBB-49C7-9C01-1574C0F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3B32-6C4E-451F-A67F-A78AA45D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00805-162A-4ECA-96D4-06028100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25259-DA93-4BC3-9045-9DF46417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E0D7D-ADF0-4E86-ADC8-ACDA8C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FA5DC-2F17-4AD2-AEDD-99F68E65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E661C-57A7-47EE-846B-53819A6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B8AB-680B-4C7B-9683-FFEC70F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0C85-948D-48B1-A8CF-4D8A5A21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9B138-F9D1-471D-B6DF-F2DCB53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8095-55BE-43C2-95DA-92FB8FE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C7824-5053-4798-8AD8-CB8992D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E229-CC5B-467E-8DFA-A242172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34F97-B9B9-401C-B7D9-5F10C052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DB3E1-C5F8-4C36-925D-95B7FC68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9F680-C0F4-43A3-B915-9917D9C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C9C38-99DD-4F97-8964-DECEBF3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C2DBD-0804-4281-9DF0-17EFAC5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B1319-15C2-4CD1-BB90-37BCE788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AD33F-0639-4AF3-BE18-72E55CF5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75CF7-86B2-48CE-B083-5E67436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BA62A-811B-4BC5-9FE4-9C6DCE5C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D2731-B77D-47F6-9EA2-2B498164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51EAE-478F-41FD-96CE-8C1117B2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47E2-83D4-42C7-A55C-83B06C0D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1C870-E18C-4847-B67A-E6ABEE3C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BCDB04-BEBD-4693-A873-036AA3C0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39540-C817-4917-BBBF-E6D87409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EB4447-3801-421A-816A-C8F131F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C44D7B-A4A6-4456-8CDA-B8955F2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45F65-7BCD-46D8-BD19-A839F626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9B3FD-9A6E-4ADB-97E7-F7A798A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335D3-A94C-46C7-8D60-676B3B68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905DA-D6F0-44C3-B4C9-8658E35B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C6BFA-6221-4022-9441-7D5F2A7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D78455-6837-476F-A6E1-EFCB6EEB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D0F64-1768-4714-BCA8-2A35DFD3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9C305-46A3-44E3-824F-63EBFFD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F5AE-E957-4F61-A16F-4A9252A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8DC84-0B62-462D-AFB0-12EFCFD5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C2936-A650-4C35-86BC-E1E28B81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A4BEA-7CA5-4F7F-9024-5BA92FAA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5E069-0D34-415C-8623-E788B9AE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854B6-E37B-48C3-B7F4-106D7FB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8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672E-BDF1-4FC6-B252-AC4B2C6E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6310A6-E6F2-42CC-BC5E-F65B211A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DC4D2-053B-4672-A8D2-C5405410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CD8CB-41F5-4AD9-9A7F-4B1571D0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38E29-7C66-4E26-AE9A-F1729E70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2EA7B-8F92-4A14-8376-852E3A53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8FB96-B84E-4069-BE49-DD3A39C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2F26-7949-40CD-8227-ED020E9B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8222-AF8E-4222-8A6E-4657D5907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DA60-6782-48F0-92F3-05AD6DC60E8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EBF8F-C08B-45A5-B9F2-151089D0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B0F02-3795-40C6-B43A-FE22CF3C0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://bootswatch.com/" TargetMode="External"/><Relationship Id="rId4" Type="http://schemas.openxmlformats.org/officeDocument/2006/relationships/hyperlink" Target="https://www.bootstrapzero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9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867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Quiz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3829994" y="4239777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다음과 같이 레이아웃을 구성해보자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DFCCDD-5AA3-4E8D-8B55-015CF6B7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4" y="2177894"/>
            <a:ext cx="1074513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3411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margin&amp;padding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6381183" y="4270753"/>
            <a:ext cx="45945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P : padding</a:t>
            </a: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M : margin</a:t>
            </a: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P-5 :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상하좌우 모든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padding 5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씩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M-5 :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상하좌우 모든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margin 5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씩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4F6CD-9C51-4714-B35C-F7F93DAE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1" y="848351"/>
            <a:ext cx="4747671" cy="1600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8B74CA-FD14-472E-A92C-F1F48DA4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1" y="1767586"/>
            <a:ext cx="5005095" cy="3322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7D09B-21B9-4CF9-8008-6A781A01A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11" y="2609747"/>
            <a:ext cx="4747671" cy="16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3411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margin&amp;padding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2331122" y="4261788"/>
            <a:ext cx="752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상하좌우 여백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(padding&amp;margin)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을 각각 따로 지정 가능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86BDA0-359B-4EE3-8EBA-AB448589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27" y="1519063"/>
            <a:ext cx="6036248" cy="21363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873B80-0FC8-42B3-936B-8C960384F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43" y="1207540"/>
            <a:ext cx="4864052" cy="2759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C33A1-2DC7-4DC9-BDB0-BE731FF3513B}"/>
              </a:ext>
            </a:extLst>
          </p:cNvPr>
          <p:cNvSpPr/>
          <p:nvPr/>
        </p:nvSpPr>
        <p:spPr>
          <a:xfrm>
            <a:off x="3625483" y="4983259"/>
            <a:ext cx="21500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ml : margin left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mr : margin right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mt : margin top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mb : margin bottom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2118F6-AB42-44BD-9C78-1DB900A75811}"/>
              </a:ext>
            </a:extLst>
          </p:cNvPr>
          <p:cNvSpPr/>
          <p:nvPr/>
        </p:nvSpPr>
        <p:spPr>
          <a:xfrm>
            <a:off x="6552018" y="4983259"/>
            <a:ext cx="21419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pl : padding left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pr : padding right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pt : padding top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pb : padding bottom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68DEE-D710-41F1-B7ED-5199FB4506BE}"/>
              </a:ext>
            </a:extLst>
          </p:cNvPr>
          <p:cNvSpPr/>
          <p:nvPr/>
        </p:nvSpPr>
        <p:spPr>
          <a:xfrm>
            <a:off x="8595802" y="80683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+) 1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부터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5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까지만 존재함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01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557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05. component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79212-918E-4778-BF2D-24D6982F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8" y="1180904"/>
            <a:ext cx="4458086" cy="4496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84DEF9-7912-4754-91DB-1A386D616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92" y="514096"/>
            <a:ext cx="4465707" cy="58298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76DF3E-9E62-4CF7-8A8C-D1007A78E6E0}"/>
              </a:ext>
            </a:extLst>
          </p:cNvPr>
          <p:cNvSpPr/>
          <p:nvPr/>
        </p:nvSpPr>
        <p:spPr>
          <a:xfrm>
            <a:off x="512839" y="5862028"/>
            <a:ext cx="531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다양한 컴포넌트들이 존재</a:t>
            </a:r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! </a:t>
            </a:r>
          </a:p>
          <a:p>
            <a:pPr algn="ctr"/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Bootstrap</a:t>
            </a:r>
            <a:r>
              <a:rPr lang="ko-KR" altLang="en-US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 사이트의 </a:t>
            </a:r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documentation &gt; components</a:t>
            </a:r>
            <a:r>
              <a:rPr lang="ko-KR" altLang="en-US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 참고</a:t>
            </a:r>
            <a:r>
              <a:rPr lang="en-US" altLang="ko-KR" sz="24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665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826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06.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그 외 기타사항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E252F-A115-4170-B9F5-1DF43B6B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99" y="3438834"/>
            <a:ext cx="6418803" cy="10344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C907EE-6521-479F-97D7-1C0EFB15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98" y="1206180"/>
            <a:ext cx="6603603" cy="19136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CB7FAA-E4B4-4481-952F-1265148BCF31}"/>
              </a:ext>
            </a:extLst>
          </p:cNvPr>
          <p:cNvSpPr/>
          <p:nvPr/>
        </p:nvSpPr>
        <p:spPr>
          <a:xfrm>
            <a:off x="2029030" y="4792268"/>
            <a:ext cx="81339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굳이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button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태그가 아니더라도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.btn .btn-primary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를 이용해서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위와 같은 디자인을 입혀 줄 수 있음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02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826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06.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그 외 기타사항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CB7FAA-E4B4-4481-952F-1265148BCF31}"/>
              </a:ext>
            </a:extLst>
          </p:cNvPr>
          <p:cNvSpPr/>
          <p:nvPr/>
        </p:nvSpPr>
        <p:spPr>
          <a:xfrm>
            <a:off x="3878585" y="5025351"/>
            <a:ext cx="4650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원하는 스타일 요소를 덮어 쓸 수 있음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A6B948-1179-4546-AA02-F88D1C54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72" y="2507422"/>
            <a:ext cx="1903535" cy="1255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9878A-DB70-447C-84DD-7800F8F6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41" y="1940148"/>
            <a:ext cx="7693701" cy="23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8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867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Quiz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1816728" y="4239777"/>
            <a:ext cx="8558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다음과 같이 만들어보자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Hint &gt; card, text-center, btn, background-color, skyblue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8FD1B-0C7B-49EE-830F-C42C3119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405341"/>
            <a:ext cx="1060795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3515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07. Bootstrap theme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8FEAA5-E2CC-4548-9040-7355E1E4B0B3}"/>
              </a:ext>
            </a:extLst>
          </p:cNvPr>
          <p:cNvGrpSpPr/>
          <p:nvPr/>
        </p:nvGrpSpPr>
        <p:grpSpPr>
          <a:xfrm>
            <a:off x="3629074" y="4646951"/>
            <a:ext cx="4933851" cy="1948576"/>
            <a:chOff x="3565685" y="1940696"/>
            <a:chExt cx="4933851" cy="19485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149AEB-2BE6-4447-9990-4DD0B60E954C}"/>
                </a:ext>
              </a:extLst>
            </p:cNvPr>
            <p:cNvSpPr/>
            <p:nvPr/>
          </p:nvSpPr>
          <p:spPr>
            <a:xfrm>
              <a:off x="3841146" y="1940696"/>
              <a:ext cx="43829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latin typeface="Sandoll 미생" panose="020B0600000101010101" pitchFamily="50" charset="-127"/>
                  <a:ea typeface="Sandoll 미생" panose="020B0600000101010101" pitchFamily="50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https://startbootstrap.com/</a:t>
              </a:r>
              <a:endPara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AC07B4-62F1-4A49-8A10-6E7035657816}"/>
                </a:ext>
              </a:extLst>
            </p:cNvPr>
            <p:cNvSpPr/>
            <p:nvPr/>
          </p:nvSpPr>
          <p:spPr>
            <a:xfrm>
              <a:off x="3565685" y="2587027"/>
              <a:ext cx="4933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latin typeface="Sandoll 미생" panose="020B0600000101010101" pitchFamily="50" charset="-127"/>
                  <a:ea typeface="Sandoll 미생" panose="020B0600000101010101" pitchFamily="50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https://www.bootstrapzero.com/</a:t>
              </a:r>
              <a:endPara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710D14-D658-428A-BE85-5F8D82BD829D}"/>
                </a:ext>
              </a:extLst>
            </p:cNvPr>
            <p:cNvSpPr/>
            <p:nvPr/>
          </p:nvSpPr>
          <p:spPr>
            <a:xfrm>
              <a:off x="4203423" y="3242941"/>
              <a:ext cx="36583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latin typeface="Sandoll 미생" panose="020B0600000101010101" pitchFamily="50" charset="-127"/>
                  <a:ea typeface="Sandoll 미생" panose="020B0600000101010101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http://bootswatch.com/</a:t>
              </a:r>
              <a:endPara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C7882-AC71-4E01-8AF3-03CB10619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873" y="1021481"/>
            <a:ext cx="7148252" cy="33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295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08.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깃허브 배포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7B2BE7-5F77-4C1E-90DF-46DA01F9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56" y="1265880"/>
            <a:ext cx="7483488" cy="36807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2F8DD-6820-4C6E-931C-8EB5AD2B100D}"/>
              </a:ext>
            </a:extLst>
          </p:cNvPr>
          <p:cNvSpPr/>
          <p:nvPr/>
        </p:nvSpPr>
        <p:spPr>
          <a:xfrm>
            <a:off x="4137475" y="5025351"/>
            <a:ext cx="4132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시작 파일은 무조건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index.html!</a:t>
            </a:r>
          </a:p>
        </p:txBody>
      </p:sp>
    </p:spTree>
    <p:extLst>
      <p:ext uri="{BB962C8B-B14F-4D97-AF65-F5344CB8AC3E}">
        <p14:creationId xmlns:p14="http://schemas.microsoft.com/office/powerpoint/2010/main" val="224037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960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과제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4043191" y="5687730"/>
            <a:ext cx="4105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위 사이트를 비슷하게 만들어오자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49AEB-2BE6-4447-9990-4DD0B60E954C}"/>
              </a:ext>
            </a:extLst>
          </p:cNvPr>
          <p:cNvSpPr/>
          <p:nvPr/>
        </p:nvSpPr>
        <p:spPr>
          <a:xfrm>
            <a:off x="4161814" y="736598"/>
            <a:ext cx="3868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A40D2E-D4E0-4367-A42A-5A61C3A05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7" b="4752"/>
          <a:stretch/>
        </p:blipFill>
        <p:spPr>
          <a:xfrm>
            <a:off x="2120153" y="1584259"/>
            <a:ext cx="7951694" cy="39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0" y="1653989"/>
            <a:ext cx="1196787" cy="11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4939541" y="1744550"/>
            <a:ext cx="28600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>
                <a:latin typeface="Sandoll 미생" panose="020B0600000101010101" pitchFamily="50" charset="-127"/>
                <a:ea typeface="Sandoll 미생" panose="020B0600000101010101" pitchFamily="50" charset="-127"/>
              </a:rPr>
              <a:t>Bootstrap?</a:t>
            </a:r>
            <a:endParaRPr lang="ko-KR" altLang="en-US" sz="6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2879501" y="3576028"/>
            <a:ext cx="65405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Html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css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js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라이브러리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프레임워크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미리 선언해놓은 스타일을 간단하게 사용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쉽고 빠르게 일관성있는 반응형 웹 사이트 작성 가능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2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ADD16A-D7B0-405A-B0EE-C8E681A2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9" b="7659"/>
          <a:stretch/>
        </p:blipFill>
        <p:spPr>
          <a:xfrm>
            <a:off x="0" y="549613"/>
            <a:ext cx="12192000" cy="57587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B24977-4A42-42B2-822E-4E5A4FE9A81F}"/>
              </a:ext>
            </a:extLst>
          </p:cNvPr>
          <p:cNvSpPr/>
          <p:nvPr/>
        </p:nvSpPr>
        <p:spPr>
          <a:xfrm>
            <a:off x="1595719" y="4276165"/>
            <a:ext cx="1981199" cy="4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308497-3B66-4A8D-91AA-11571BE4881E}"/>
              </a:ext>
            </a:extLst>
          </p:cNvPr>
          <p:cNvSpPr/>
          <p:nvPr/>
        </p:nvSpPr>
        <p:spPr>
          <a:xfrm>
            <a:off x="7076161" y="5923666"/>
            <a:ext cx="4993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latin typeface="Sandoll 미생" panose="020B0600000101010101" pitchFamily="50" charset="-127"/>
                <a:ea typeface="Sandoll 미생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ko-KR" altLang="en-US" sz="44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1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839D65-4EC0-4623-85B1-CBE02D85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376925"/>
            <a:ext cx="9312447" cy="61041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5BF66-D2C3-4AB1-B161-0817D5F8F242}"/>
              </a:ext>
            </a:extLst>
          </p:cNvPr>
          <p:cNvSpPr/>
          <p:nvPr/>
        </p:nvSpPr>
        <p:spPr>
          <a:xfrm>
            <a:off x="10192872" y="2402541"/>
            <a:ext cx="385482" cy="233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E5C258-0BF3-4CF9-A57F-DB4363C73DC6}"/>
              </a:ext>
            </a:extLst>
          </p:cNvPr>
          <p:cNvSpPr/>
          <p:nvPr/>
        </p:nvSpPr>
        <p:spPr>
          <a:xfrm>
            <a:off x="10192872" y="5298141"/>
            <a:ext cx="385482" cy="233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266B36-CD53-4EB3-AE61-EB67215E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5" y="1634807"/>
            <a:ext cx="10441389" cy="35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01. container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3894115" y="1433464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화면 구성 요소를 묶기 위한 기본 틀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92D30-6E12-4603-9F38-437188ED5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83"/>
          <a:stretch/>
        </p:blipFill>
        <p:spPr>
          <a:xfrm>
            <a:off x="799599" y="2267346"/>
            <a:ext cx="4822105" cy="175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A4D2A-5D05-49B1-B985-FBB1F5D91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53"/>
          <a:stretch/>
        </p:blipFill>
        <p:spPr>
          <a:xfrm>
            <a:off x="6391072" y="2267347"/>
            <a:ext cx="4893442" cy="1754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5CED8E-3AAE-4D16-81D2-586501E80738}"/>
              </a:ext>
            </a:extLst>
          </p:cNvPr>
          <p:cNvSpPr/>
          <p:nvPr/>
        </p:nvSpPr>
        <p:spPr>
          <a:xfrm>
            <a:off x="599198" y="4209222"/>
            <a:ext cx="5222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좌우에 적당한 여백을 가지고 있는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컨테이너 박스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932AB-6055-41D2-9BCF-CB2280483D1E}"/>
              </a:ext>
            </a:extLst>
          </p:cNvPr>
          <p:cNvSpPr/>
          <p:nvPr/>
        </p:nvSpPr>
        <p:spPr>
          <a:xfrm>
            <a:off x="6226340" y="4209221"/>
            <a:ext cx="5222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전체 폭을 모두 차지하는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컨테이너 박스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5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4023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02. row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&amp;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col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629306F-EE70-46EC-B62E-418361AD3081}"/>
              </a:ext>
            </a:extLst>
          </p:cNvPr>
          <p:cNvGrpSpPr/>
          <p:nvPr/>
        </p:nvGrpSpPr>
        <p:grpSpPr>
          <a:xfrm>
            <a:off x="4141693" y="2264657"/>
            <a:ext cx="7691719" cy="2328686"/>
            <a:chOff x="1972234" y="1308847"/>
            <a:chExt cx="8794377" cy="26625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36F388-6B74-4104-A3A3-8DBBA0E3AA00}"/>
                </a:ext>
              </a:extLst>
            </p:cNvPr>
            <p:cNvSpPr/>
            <p:nvPr/>
          </p:nvSpPr>
          <p:spPr>
            <a:xfrm>
              <a:off x="1972234" y="1308847"/>
              <a:ext cx="8794377" cy="2662518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FC97A0-237B-4009-974C-F1775B210523}"/>
                </a:ext>
              </a:extLst>
            </p:cNvPr>
            <p:cNvSpPr/>
            <p:nvPr/>
          </p:nvSpPr>
          <p:spPr>
            <a:xfrm>
              <a:off x="2259106" y="1524000"/>
              <a:ext cx="8229600" cy="99508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3C93A8-B3E7-437F-B774-5E3C0C9DEDBF}"/>
                </a:ext>
              </a:extLst>
            </p:cNvPr>
            <p:cNvSpPr/>
            <p:nvPr/>
          </p:nvSpPr>
          <p:spPr>
            <a:xfrm>
              <a:off x="2259106" y="2734235"/>
              <a:ext cx="8229600" cy="99508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4B4693-AD3E-4E4A-BCA9-651F5A5E095F}"/>
                </a:ext>
              </a:extLst>
            </p:cNvPr>
            <p:cNvSpPr/>
            <p:nvPr/>
          </p:nvSpPr>
          <p:spPr>
            <a:xfrm>
              <a:off x="5082990" y="1676400"/>
              <a:ext cx="2563906" cy="69924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D84D20-07BF-4665-A882-AB4A79A9E4FA}"/>
                </a:ext>
              </a:extLst>
            </p:cNvPr>
            <p:cNvSpPr/>
            <p:nvPr/>
          </p:nvSpPr>
          <p:spPr>
            <a:xfrm>
              <a:off x="7781365" y="1676400"/>
              <a:ext cx="2563907" cy="69924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46C5D09-BD18-4AE4-AAD6-F7254406A3F5}"/>
                </a:ext>
              </a:extLst>
            </p:cNvPr>
            <p:cNvSpPr/>
            <p:nvPr/>
          </p:nvSpPr>
          <p:spPr>
            <a:xfrm>
              <a:off x="2384615" y="1676400"/>
              <a:ext cx="2563906" cy="69924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EB12F49-B105-4B96-B5B3-555CA7E3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9" y="1185066"/>
            <a:ext cx="3557829" cy="50902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3A52D5-3F7D-4DA1-8229-3124086AC37A}"/>
              </a:ext>
            </a:extLst>
          </p:cNvPr>
          <p:cNvSpPr/>
          <p:nvPr/>
        </p:nvSpPr>
        <p:spPr>
          <a:xfrm>
            <a:off x="4039500" y="1739857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container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36A4C-4032-485F-994C-9E91B014D0FA}"/>
              </a:ext>
            </a:extLst>
          </p:cNvPr>
          <p:cNvSpPr/>
          <p:nvPr/>
        </p:nvSpPr>
        <p:spPr>
          <a:xfrm>
            <a:off x="4280152" y="2096346"/>
            <a:ext cx="709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row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0EC623-3E76-4C73-9095-36190B324FAF}"/>
              </a:ext>
            </a:extLst>
          </p:cNvPr>
          <p:cNvSpPr/>
          <p:nvPr/>
        </p:nvSpPr>
        <p:spPr>
          <a:xfrm>
            <a:off x="4280152" y="3166600"/>
            <a:ext cx="709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row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B5F757-3D8A-4D2A-BA7F-34CDAC34FB7B}"/>
              </a:ext>
            </a:extLst>
          </p:cNvPr>
          <p:cNvSpPr/>
          <p:nvPr/>
        </p:nvSpPr>
        <p:spPr>
          <a:xfrm>
            <a:off x="5329585" y="2544418"/>
            <a:ext cx="58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C31FEF-71D6-4BD4-9A74-5426B7C5A836}"/>
              </a:ext>
            </a:extLst>
          </p:cNvPr>
          <p:cNvSpPr/>
          <p:nvPr/>
        </p:nvSpPr>
        <p:spPr>
          <a:xfrm>
            <a:off x="7698764" y="2516388"/>
            <a:ext cx="58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9D33A8-C79D-4F4F-8A8F-726EE100A93D}"/>
              </a:ext>
            </a:extLst>
          </p:cNvPr>
          <p:cNvSpPr/>
          <p:nvPr/>
        </p:nvSpPr>
        <p:spPr>
          <a:xfrm>
            <a:off x="10050973" y="2516388"/>
            <a:ext cx="58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</a:t>
            </a:r>
            <a:endParaRPr lang="ko-KR" altLang="en-US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6067886" y="4781519"/>
            <a:ext cx="3831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row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한 행을 배치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동일한 크기로 열을 쪼갬</a:t>
            </a:r>
          </a:p>
        </p:txBody>
      </p:sp>
    </p:spTree>
    <p:extLst>
      <p:ext uri="{BB962C8B-B14F-4D97-AF65-F5344CB8AC3E}">
        <p14:creationId xmlns:p14="http://schemas.microsoft.com/office/powerpoint/2010/main" val="127885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73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03. Grid system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3086726" y="5042112"/>
            <a:ext cx="6061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Bootstrap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은 반응형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12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열 그리드 시스템을 제공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한 줄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행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을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12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칸으로 쪼개어 레이아웃 구성</a:t>
            </a:r>
          </a:p>
        </p:txBody>
      </p:sp>
      <p:pic>
        <p:nvPicPr>
          <p:cNvPr id="2050" name="Picture 2" descr="bootstrap grid">
            <a:extLst>
              <a:ext uri="{FF2B5EF4-FFF2-40B4-BE49-F238E27FC236}">
                <a16:creationId xmlns:a16="http://schemas.microsoft.com/office/drawing/2014/main" id="{4C708F67-F45B-4A7A-B0AA-D11158F9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6" y="1180289"/>
            <a:ext cx="4943253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0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FF20-DF33-47A3-B1F4-B17E18A1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" y="8068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7486" y="80684"/>
            <a:ext cx="273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03. Grid system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9D632-C569-42E5-A677-687AC95BBFE2}"/>
              </a:ext>
            </a:extLst>
          </p:cNvPr>
          <p:cNvSpPr/>
          <p:nvPr/>
        </p:nvSpPr>
        <p:spPr>
          <a:xfrm>
            <a:off x="5085075" y="3551918"/>
            <a:ext cx="65950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Col-3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전체 행을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12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칸으로 쪼갠 것 중에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3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칸 차지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Col-9 :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전체 행을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12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칸으로 쪼갠 것 중에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9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칸 차지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E895C-5D0B-4EC3-AB54-928E60FB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0" y="1514342"/>
            <a:ext cx="4145130" cy="352777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462D038-5027-4637-A45C-F837A6E44489}"/>
              </a:ext>
            </a:extLst>
          </p:cNvPr>
          <p:cNvGrpSpPr/>
          <p:nvPr/>
        </p:nvGrpSpPr>
        <p:grpSpPr>
          <a:xfrm>
            <a:off x="4706471" y="2264657"/>
            <a:ext cx="7201240" cy="1195009"/>
            <a:chOff x="4706470" y="2264657"/>
            <a:chExt cx="7691719" cy="127640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7165218-D04C-4DF7-9F78-47E957B35C83}"/>
                </a:ext>
              </a:extLst>
            </p:cNvPr>
            <p:cNvGrpSpPr/>
            <p:nvPr/>
          </p:nvGrpSpPr>
          <p:grpSpPr>
            <a:xfrm>
              <a:off x="4706470" y="2264657"/>
              <a:ext cx="7691719" cy="1276402"/>
              <a:chOff x="1972234" y="1308847"/>
              <a:chExt cx="8794377" cy="145938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C6540BE-F25F-4115-9A08-AE2A46A3C844}"/>
                  </a:ext>
                </a:extLst>
              </p:cNvPr>
              <p:cNvSpPr/>
              <p:nvPr/>
            </p:nvSpPr>
            <p:spPr>
              <a:xfrm>
                <a:off x="1972234" y="1308847"/>
                <a:ext cx="8794377" cy="1459382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BAF694-161C-43AA-A2A2-A09EB118845F}"/>
                  </a:ext>
                </a:extLst>
              </p:cNvPr>
              <p:cNvSpPr/>
              <p:nvPr/>
            </p:nvSpPr>
            <p:spPr>
              <a:xfrm>
                <a:off x="2259106" y="1524000"/>
                <a:ext cx="8229600" cy="995082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A19216E-E587-4AA3-B1B6-A94618647ABD}"/>
                  </a:ext>
                </a:extLst>
              </p:cNvPr>
              <p:cNvSpPr/>
              <p:nvPr/>
            </p:nvSpPr>
            <p:spPr>
              <a:xfrm>
                <a:off x="5082990" y="1676401"/>
                <a:ext cx="5263375" cy="699247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E290920-9411-493F-9CB8-A0590728ED3C}"/>
                  </a:ext>
                </a:extLst>
              </p:cNvPr>
              <p:cNvSpPr/>
              <p:nvPr/>
            </p:nvSpPr>
            <p:spPr>
              <a:xfrm>
                <a:off x="2384615" y="1676400"/>
                <a:ext cx="2563906" cy="699247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8DE174-3C73-4CDE-AC97-3DE5DA658D2E}"/>
                </a:ext>
              </a:extLst>
            </p:cNvPr>
            <p:cNvSpPr/>
            <p:nvPr/>
          </p:nvSpPr>
          <p:spPr>
            <a:xfrm>
              <a:off x="5703296" y="2551369"/>
              <a:ext cx="1177073" cy="690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>
                  <a:latin typeface="Sandoll 미생" panose="020B0600000101010101" pitchFamily="50" charset="-127"/>
                  <a:ea typeface="Sandoll 미생" panose="020B0600000101010101" pitchFamily="50" charset="-127"/>
                </a:rPr>
                <a:t>Col-3</a:t>
              </a:r>
              <a:endPara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F11D24-375C-491D-B962-6BE43A9F4273}"/>
                </a:ext>
              </a:extLst>
            </p:cNvPr>
            <p:cNvSpPr/>
            <p:nvPr/>
          </p:nvSpPr>
          <p:spPr>
            <a:xfrm>
              <a:off x="9243844" y="2564826"/>
              <a:ext cx="1293978" cy="690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>
                  <a:latin typeface="Sandoll 미생" panose="020B0600000101010101" pitchFamily="50" charset="-127"/>
                  <a:ea typeface="Sandoll 미생" panose="020B0600000101010101" pitchFamily="50" charset="-127"/>
                </a:rPr>
                <a:t>Col-9</a:t>
              </a:r>
              <a:endPara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82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326</Words>
  <Application>Microsoft Office PowerPoint</Application>
  <PresentationFormat>와이드스크린</PresentationFormat>
  <Paragraphs>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Sandoll 미생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32</cp:revision>
  <dcterms:created xsi:type="dcterms:W3CDTF">2019-03-31T11:29:06Z</dcterms:created>
  <dcterms:modified xsi:type="dcterms:W3CDTF">2020-04-14T17:13:48Z</dcterms:modified>
</cp:coreProperties>
</file>