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  <p:sldId id="261" r:id="rId3"/>
    <p:sldId id="257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1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5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09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8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7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98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07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22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9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51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47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6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97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48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B09B1A-0CCF-4B04-9EB6-E38FF03523F7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9DC7-A06D-45A0-9465-CB9ABEAC0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42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  <p:sldLayoutId id="2147484164" r:id="rId15"/>
    <p:sldLayoutId id="2147484165" r:id="rId16"/>
    <p:sldLayoutId id="214748416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2CEA-0912-476C-BE51-398D6F59E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242" y="967410"/>
            <a:ext cx="6003167" cy="2941982"/>
          </a:xfrm>
        </p:spPr>
        <p:txBody>
          <a:bodyPr/>
          <a:lstStyle/>
          <a:p>
            <a:r>
              <a:rPr lang="en-S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br>
              <a:rPr lang="en-S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S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vs commercial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A7CFD-0A24-4B57-8FD6-32EDE971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096" y="4108174"/>
            <a:ext cx="6904314" cy="1530626"/>
          </a:xfrm>
        </p:spPr>
        <p:txBody>
          <a:bodyPr>
            <a:normAutofit/>
          </a:bodyPr>
          <a:lstStyle/>
          <a:p>
            <a:r>
              <a:rPr lang="en-SG" dirty="0"/>
              <a:t>Name : </a:t>
            </a:r>
            <a:r>
              <a:rPr lang="en-SG" dirty="0" err="1"/>
              <a:t>Umme</a:t>
            </a:r>
            <a:r>
              <a:rPr lang="en-SG" dirty="0"/>
              <a:t> Habiba </a:t>
            </a:r>
            <a:r>
              <a:rPr lang="en-SG" dirty="0" err="1"/>
              <a:t>Muna</a:t>
            </a:r>
            <a:endParaRPr lang="en-SG" dirty="0"/>
          </a:p>
          <a:p>
            <a:r>
              <a:rPr lang="en-SG" dirty="0"/>
              <a:t>ID : 19-39960-1</a:t>
            </a:r>
          </a:p>
          <a:p>
            <a:r>
              <a:rPr lang="en-SG" dirty="0"/>
              <a:t>Course Name: Introduction To Computer Studies</a:t>
            </a:r>
          </a:p>
        </p:txBody>
      </p:sp>
    </p:spTree>
    <p:extLst>
      <p:ext uri="{BB962C8B-B14F-4D97-AF65-F5344CB8AC3E}">
        <p14:creationId xmlns:p14="http://schemas.microsoft.com/office/powerpoint/2010/main" val="25925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EA71-6B95-4170-BB92-5B55C43A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source software ?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2986-D94F-409A-9DC6-A5E3CC61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dirty="0"/>
              <a:t>    </a:t>
            </a: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commercial software?</a:t>
            </a:r>
          </a:p>
        </p:txBody>
      </p:sp>
    </p:spTree>
    <p:extLst>
      <p:ext uri="{BB962C8B-B14F-4D97-AF65-F5344CB8AC3E}">
        <p14:creationId xmlns:p14="http://schemas.microsoft.com/office/powerpoint/2010/main" val="3047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B0A4-5A39-482F-971A-ED196206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7E62D-1165-4C6B-BADE-75476FC9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1853248"/>
            <a:ext cx="6746780" cy="3690303"/>
          </a:xfrm>
        </p:spPr>
        <p:txBody>
          <a:bodyPr numCol="2">
            <a:normAutofit fontScale="92500" lnSpcReduction="10000"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which is freely available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source code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to Modify – Derivative Works</a:t>
            </a: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---Example</a:t>
            </a:r>
          </a:p>
          <a:p>
            <a:pPr algn="r">
              <a:buFont typeface="Wingdings" panose="05000000000000000000" pitchFamily="2" charset="2"/>
              <a:buChar char="v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Wingdings" panose="05000000000000000000" pitchFamily="2" charset="2"/>
              <a:buChar char="v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Linux (OS)</a:t>
            </a:r>
          </a:p>
          <a:p>
            <a:pPr algn="r">
              <a:buFont typeface="Wingdings" panose="05000000000000000000" pitchFamily="2" charset="2"/>
              <a:buChar char="v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Firefox</a:t>
            </a:r>
          </a:p>
        </p:txBody>
      </p:sp>
    </p:spTree>
    <p:extLst>
      <p:ext uri="{BB962C8B-B14F-4D97-AF65-F5344CB8AC3E}">
        <p14:creationId xmlns:p14="http://schemas.microsoft.com/office/powerpoint/2010/main" val="29281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9D20-5486-4652-A38C-193FF9CD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27" y="1364146"/>
            <a:ext cx="6447501" cy="990600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F69-FC98-49A4-9F05-42111A81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Copyrighted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must be purchased</a:t>
            </a: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-------Examples: 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</a:t>
            </a:r>
          </a:p>
        </p:txBody>
      </p:sp>
    </p:spTree>
    <p:extLst>
      <p:ext uri="{BB962C8B-B14F-4D97-AF65-F5344CB8AC3E}">
        <p14:creationId xmlns:p14="http://schemas.microsoft.com/office/powerpoint/2010/main" val="28758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EDFD-CE69-453E-8FC9-57E96F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Commercial and Open Source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4186-E6D6-462A-A8FC-B4CD7CE1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SG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SG" sz="2100" dirty="0"/>
              <a:t>Commercial software packages will offer more features than open source.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SG" sz="2100" dirty="0"/>
              <a:t>Commercial software will want to keep you a happy paying customer, therefore they provide support, while the open source versions are usually unsupported.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SG" sz="2100" dirty="0"/>
              <a:t>And, of course, open source software is free, while commercial is paid.</a:t>
            </a:r>
          </a:p>
          <a:p>
            <a:r>
              <a:rPr lang="en-SG" sz="2100" dirty="0"/>
              <a:t> 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004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4C02-EE11-4D81-A7F3-FCA7C32F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544416" y="1853248"/>
            <a:ext cx="4545496" cy="2268178"/>
          </a:xfrm>
        </p:spPr>
        <p:txBody>
          <a:bodyPr/>
          <a:lstStyle/>
          <a:p>
            <a:pPr algn="ctr"/>
            <a:r>
              <a:rPr lang="en-SG" dirty="0"/>
              <a:t>    </a:t>
            </a:r>
            <a:r>
              <a:rPr lang="en-SG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 ……………… </a:t>
            </a:r>
          </a:p>
        </p:txBody>
      </p:sp>
    </p:spTree>
    <p:extLst>
      <p:ext uri="{BB962C8B-B14F-4D97-AF65-F5344CB8AC3E}">
        <p14:creationId xmlns:p14="http://schemas.microsoft.com/office/powerpoint/2010/main" val="421934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145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</vt:lpstr>
      <vt:lpstr>Presentation  on  Open source vs commercial software</vt:lpstr>
      <vt:lpstr>What is open source software ?</vt:lpstr>
      <vt:lpstr>Open Source Software</vt:lpstr>
      <vt:lpstr>Commercial Software </vt:lpstr>
      <vt:lpstr>Difference Between Commercial and Open Source</vt:lpstr>
      <vt:lpstr>    Thank You  ………………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Open source vs commercial software</dc:title>
  <dc:creator>Hp</dc:creator>
  <cp:lastModifiedBy>Hp</cp:lastModifiedBy>
  <cp:revision>11</cp:revision>
  <dcterms:created xsi:type="dcterms:W3CDTF">2019-12-10T14:42:22Z</dcterms:created>
  <dcterms:modified xsi:type="dcterms:W3CDTF">2019-12-10T16:28:10Z</dcterms:modified>
</cp:coreProperties>
</file>