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75" r:id="rId3"/>
    <p:sldId id="282" r:id="rId4"/>
    <p:sldId id="260" r:id="rId5"/>
    <p:sldId id="277" r:id="rId6"/>
    <p:sldId id="278" r:id="rId7"/>
    <p:sldId id="272" r:id="rId8"/>
    <p:sldId id="273" r:id="rId9"/>
    <p:sldId id="274" r:id="rId10"/>
    <p:sldId id="279" r:id="rId11"/>
    <p:sldId id="280" r:id="rId12"/>
    <p:sldId id="281" r:id="rId13"/>
  </p:sldIdLst>
  <p:sldSz cx="18288000" cy="10287000"/>
  <p:notesSz cx="6858000" cy="9144000"/>
  <p:embeddedFontLst>
    <p:embeddedFont>
      <p:font typeface="Abadi" panose="020B0604020104020204" pitchFamily="3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Futura" panose="020B0604020202020204" charset="0"/>
      <p:regular r:id="rId20"/>
    </p:embeddedFont>
    <p:embeddedFont>
      <p:font typeface="Glacial Indifference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8F7F2"/>
    <a:srgbClr val="F6F5EE"/>
    <a:srgbClr val="E2F3FA"/>
    <a:srgbClr val="87CEEB"/>
    <a:srgbClr val="256179"/>
    <a:srgbClr val="EDF2F9"/>
    <a:srgbClr val="FBFBF7"/>
    <a:srgbClr val="F7F9F1"/>
    <a:srgbClr val="627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1D1963-88C7-4E40-A2FB-219B24CBBDA9}" v="64" dt="2025-09-24T11:35:42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70" autoAdjust="0"/>
    <p:restoredTop sz="94622" autoAdjust="0"/>
  </p:normalViewPr>
  <p:slideViewPr>
    <p:cSldViewPr>
      <p:cViewPr varScale="1">
        <p:scale>
          <a:sx n="54" d="100"/>
          <a:sy n="54" d="100"/>
        </p:scale>
        <p:origin x="99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ed Husain Shehab" userId="48bfc31f-6911-4091-80af-673fd4219dda" providerId="ADAL" clId="{D91D1963-88C7-4E40-A2FB-219B24CBBDA9}"/>
    <pc:docChg chg="undo custSel modSld">
      <pc:chgData name="Sayed Husain Shehab" userId="48bfc31f-6911-4091-80af-673fd4219dda" providerId="ADAL" clId="{D91D1963-88C7-4E40-A2FB-219B24CBBDA9}" dt="2025-09-24T11:37:32.134" v="249" actId="207"/>
      <pc:docMkLst>
        <pc:docMk/>
      </pc:docMkLst>
      <pc:sldChg chg="modSp mod">
        <pc:chgData name="Sayed Husain Shehab" userId="48bfc31f-6911-4091-80af-673fd4219dda" providerId="ADAL" clId="{D91D1963-88C7-4E40-A2FB-219B24CBBDA9}" dt="2025-09-23T11:02:52.665" v="58" actId="20577"/>
        <pc:sldMkLst>
          <pc:docMk/>
          <pc:sldMk cId="1411207802" sldId="272"/>
        </pc:sldMkLst>
        <pc:spChg chg="mod">
          <ac:chgData name="Sayed Husain Shehab" userId="48bfc31f-6911-4091-80af-673fd4219dda" providerId="ADAL" clId="{D91D1963-88C7-4E40-A2FB-219B24CBBDA9}" dt="2025-09-23T11:02:52.665" v="58" actId="20577"/>
          <ac:spMkLst>
            <pc:docMk/>
            <pc:sldMk cId="1411207802" sldId="272"/>
            <ac:spMk id="2" creationId="{912DE5B1-1481-48CC-897A-0DA6D9494385}"/>
          </ac:spMkLst>
        </pc:spChg>
      </pc:sldChg>
      <pc:sldChg chg="addSp delSp modSp mod">
        <pc:chgData name="Sayed Husain Shehab" userId="48bfc31f-6911-4091-80af-673fd4219dda" providerId="ADAL" clId="{D91D1963-88C7-4E40-A2FB-219B24CBBDA9}" dt="2025-09-24T11:29:23.832" v="175" actId="14100"/>
        <pc:sldMkLst>
          <pc:docMk/>
          <pc:sldMk cId="4214759537" sldId="273"/>
        </pc:sldMkLst>
        <pc:spChg chg="mod">
          <ac:chgData name="Sayed Husain Shehab" userId="48bfc31f-6911-4091-80af-673fd4219dda" providerId="ADAL" clId="{D91D1963-88C7-4E40-A2FB-219B24CBBDA9}" dt="2025-09-23T10:48:15.636" v="39" actId="20577"/>
          <ac:spMkLst>
            <pc:docMk/>
            <pc:sldMk cId="4214759537" sldId="273"/>
            <ac:spMk id="18" creationId="{EDFDF7E1-3A46-43CF-AB7C-56B76EECE82F}"/>
          </ac:spMkLst>
        </pc:spChg>
        <pc:spChg chg="mod">
          <ac:chgData name="Sayed Husain Shehab" userId="48bfc31f-6911-4091-80af-673fd4219dda" providerId="ADAL" clId="{D91D1963-88C7-4E40-A2FB-219B24CBBDA9}" dt="2025-09-23T10:48:05.209" v="30" actId="1076"/>
          <ac:spMkLst>
            <pc:docMk/>
            <pc:sldMk cId="4214759537" sldId="273"/>
            <ac:spMk id="19" creationId="{6DEBFA42-3D99-45D3-8461-C9E64C2AC39F}"/>
          </ac:spMkLst>
        </pc:spChg>
        <pc:picChg chg="add mod">
          <ac:chgData name="Sayed Husain Shehab" userId="48bfc31f-6911-4091-80af-673fd4219dda" providerId="ADAL" clId="{D91D1963-88C7-4E40-A2FB-219B24CBBDA9}" dt="2025-09-24T11:29:19.845" v="174" actId="1076"/>
          <ac:picMkLst>
            <pc:docMk/>
            <pc:sldMk cId="4214759537" sldId="273"/>
            <ac:picMk id="2050" creationId="{8DB68407-FD18-4DE1-AE17-80F0FDCD9E3E}"/>
          </ac:picMkLst>
        </pc:picChg>
        <pc:picChg chg="del">
          <ac:chgData name="Sayed Husain Shehab" userId="48bfc31f-6911-4091-80af-673fd4219dda" providerId="ADAL" clId="{D91D1963-88C7-4E40-A2FB-219B24CBBDA9}" dt="2025-09-24T11:29:10.766" v="170" actId="478"/>
          <ac:picMkLst>
            <pc:docMk/>
            <pc:sldMk cId="4214759537" sldId="273"/>
            <ac:picMk id="6152" creationId="{4D1196EC-C30F-4AD5-A78E-9CE81D6BD7E4}"/>
          </ac:picMkLst>
        </pc:picChg>
        <pc:cxnChg chg="add del mod">
          <ac:chgData name="Sayed Husain Shehab" userId="48bfc31f-6911-4091-80af-673fd4219dda" providerId="ADAL" clId="{D91D1963-88C7-4E40-A2FB-219B24CBBDA9}" dt="2025-09-23T10:47:56.947" v="28" actId="478"/>
          <ac:cxnSpMkLst>
            <pc:docMk/>
            <pc:sldMk cId="4214759537" sldId="273"/>
            <ac:cxnSpMk id="5" creationId="{BA14D2CD-07A6-41FB-A466-EA20EEC2A3C9}"/>
          </ac:cxnSpMkLst>
        </pc:cxnChg>
        <pc:cxnChg chg="add del mod">
          <ac:chgData name="Sayed Husain Shehab" userId="48bfc31f-6911-4091-80af-673fd4219dda" providerId="ADAL" clId="{D91D1963-88C7-4E40-A2FB-219B24CBBDA9}" dt="2025-09-23T10:47:06.431" v="21"/>
          <ac:cxnSpMkLst>
            <pc:docMk/>
            <pc:sldMk cId="4214759537" sldId="273"/>
            <ac:cxnSpMk id="11" creationId="{B306F478-13C9-4809-AC2B-971D9F489E51}"/>
          </ac:cxnSpMkLst>
        </pc:cxnChg>
        <pc:cxnChg chg="mod">
          <ac:chgData name="Sayed Husain Shehab" userId="48bfc31f-6911-4091-80af-673fd4219dda" providerId="ADAL" clId="{D91D1963-88C7-4E40-A2FB-219B24CBBDA9}" dt="2025-09-24T11:29:23.832" v="175" actId="14100"/>
          <ac:cxnSpMkLst>
            <pc:docMk/>
            <pc:sldMk cId="4214759537" sldId="273"/>
            <ac:cxnSpMk id="16" creationId="{94988535-94B6-42A9-8B50-596F0435220E}"/>
          </ac:cxnSpMkLst>
        </pc:cxnChg>
        <pc:cxnChg chg="del">
          <ac:chgData name="Sayed Husain Shehab" userId="48bfc31f-6911-4091-80af-673fd4219dda" providerId="ADAL" clId="{D91D1963-88C7-4E40-A2FB-219B24CBBDA9}" dt="2025-09-23T10:47:53.629" v="27" actId="478"/>
          <ac:cxnSpMkLst>
            <pc:docMk/>
            <pc:sldMk cId="4214759537" sldId="273"/>
            <ac:cxnSpMk id="21" creationId="{0052899E-3105-433C-9619-25E3A1A08026}"/>
          </ac:cxnSpMkLst>
        </pc:cxnChg>
      </pc:sldChg>
      <pc:sldChg chg="addSp delSp modSp mod">
        <pc:chgData name="Sayed Husain Shehab" userId="48bfc31f-6911-4091-80af-673fd4219dda" providerId="ADAL" clId="{D91D1963-88C7-4E40-A2FB-219B24CBBDA9}" dt="2025-09-24T11:31:38.891" v="210" actId="20577"/>
        <pc:sldMkLst>
          <pc:docMk/>
          <pc:sldMk cId="1502824541" sldId="274"/>
        </pc:sldMkLst>
        <pc:spChg chg="mod">
          <ac:chgData name="Sayed Husain Shehab" userId="48bfc31f-6911-4091-80af-673fd4219dda" providerId="ADAL" clId="{D91D1963-88C7-4E40-A2FB-219B24CBBDA9}" dt="2025-09-24T11:31:09.930" v="189" actId="1076"/>
          <ac:spMkLst>
            <pc:docMk/>
            <pc:sldMk cId="1502824541" sldId="274"/>
            <ac:spMk id="3" creationId="{A8339B95-6220-4230-BA4A-3E08A201AF92}"/>
          </ac:spMkLst>
        </pc:spChg>
        <pc:spChg chg="mod">
          <ac:chgData name="Sayed Husain Shehab" userId="48bfc31f-6911-4091-80af-673fd4219dda" providerId="ADAL" clId="{D91D1963-88C7-4E40-A2FB-219B24CBBDA9}" dt="2025-09-24T11:31:12.798" v="190" actId="1076"/>
          <ac:spMkLst>
            <pc:docMk/>
            <pc:sldMk cId="1502824541" sldId="274"/>
            <ac:spMk id="4" creationId="{ECEE2E0A-2A37-4D4D-8881-EAD8E62690EA}"/>
          </ac:spMkLst>
        </pc:spChg>
        <pc:spChg chg="mod">
          <ac:chgData name="Sayed Husain Shehab" userId="48bfc31f-6911-4091-80af-673fd4219dda" providerId="ADAL" clId="{D91D1963-88C7-4E40-A2FB-219B24CBBDA9}" dt="2025-09-24T11:31:38.891" v="210" actId="20577"/>
          <ac:spMkLst>
            <pc:docMk/>
            <pc:sldMk cId="1502824541" sldId="274"/>
            <ac:spMk id="5" creationId="{4638DB26-145E-FC6E-8C2F-E003FAD05315}"/>
          </ac:spMkLst>
        </pc:spChg>
        <pc:spChg chg="mod">
          <ac:chgData name="Sayed Husain Shehab" userId="48bfc31f-6911-4091-80af-673fd4219dda" providerId="ADAL" clId="{D91D1963-88C7-4E40-A2FB-219B24CBBDA9}" dt="2025-09-24T11:31:07.517" v="188" actId="1076"/>
          <ac:spMkLst>
            <pc:docMk/>
            <pc:sldMk cId="1502824541" sldId="274"/>
            <ac:spMk id="6" creationId="{08B444D7-850B-43AD-BD64-946DCB54938B}"/>
          </ac:spMkLst>
        </pc:spChg>
        <pc:spChg chg="mod">
          <ac:chgData name="Sayed Husain Shehab" userId="48bfc31f-6911-4091-80af-673fd4219dda" providerId="ADAL" clId="{D91D1963-88C7-4E40-A2FB-219B24CBBDA9}" dt="2025-09-24T11:31:03.081" v="186" actId="1076"/>
          <ac:spMkLst>
            <pc:docMk/>
            <pc:sldMk cId="1502824541" sldId="274"/>
            <ac:spMk id="7" creationId="{55B7DAC0-9C6C-4021-AAFC-E8238725104A}"/>
          </ac:spMkLst>
        </pc:spChg>
        <pc:spChg chg="mod">
          <ac:chgData name="Sayed Husain Shehab" userId="48bfc31f-6911-4091-80af-673fd4219dda" providerId="ADAL" clId="{D91D1963-88C7-4E40-A2FB-219B24CBBDA9}" dt="2025-09-24T11:30:59.705" v="185" actId="1076"/>
          <ac:spMkLst>
            <pc:docMk/>
            <pc:sldMk cId="1502824541" sldId="274"/>
            <ac:spMk id="8" creationId="{CA7BEC48-8B4C-4F66-91D0-E4CFD7546933}"/>
          </ac:spMkLst>
        </pc:spChg>
        <pc:spChg chg="mod">
          <ac:chgData name="Sayed Husain Shehab" userId="48bfc31f-6911-4091-80af-673fd4219dda" providerId="ADAL" clId="{D91D1963-88C7-4E40-A2FB-219B24CBBDA9}" dt="2025-09-24T11:31:17.193" v="191" actId="1076"/>
          <ac:spMkLst>
            <pc:docMk/>
            <pc:sldMk cId="1502824541" sldId="274"/>
            <ac:spMk id="9" creationId="{EFBF9CE9-5AC7-0DD1-2B09-F502117A3E55}"/>
          </ac:spMkLst>
        </pc:spChg>
        <pc:spChg chg="mod">
          <ac:chgData name="Sayed Husain Shehab" userId="48bfc31f-6911-4091-80af-673fd4219dda" providerId="ADAL" clId="{D91D1963-88C7-4E40-A2FB-219B24CBBDA9}" dt="2025-09-24T11:31:05.294" v="187" actId="1076"/>
          <ac:spMkLst>
            <pc:docMk/>
            <pc:sldMk cId="1502824541" sldId="274"/>
            <ac:spMk id="13" creationId="{8FF4D7E2-B453-45FA-9A7D-FB9527B015FC}"/>
          </ac:spMkLst>
        </pc:spChg>
        <pc:picChg chg="add mod">
          <ac:chgData name="Sayed Husain Shehab" userId="48bfc31f-6911-4091-80af-673fd4219dda" providerId="ADAL" clId="{D91D1963-88C7-4E40-A2FB-219B24CBBDA9}" dt="2025-09-24T11:30:52.842" v="184" actId="1076"/>
          <ac:picMkLst>
            <pc:docMk/>
            <pc:sldMk cId="1502824541" sldId="274"/>
            <ac:picMk id="3074" creationId="{002CDE2A-70D3-43D9-9706-CD7C7A316417}"/>
          </ac:picMkLst>
        </pc:picChg>
        <pc:picChg chg="del">
          <ac:chgData name="Sayed Husain Shehab" userId="48bfc31f-6911-4091-80af-673fd4219dda" providerId="ADAL" clId="{D91D1963-88C7-4E40-A2FB-219B24CBBDA9}" dt="2025-09-24T11:30:32.930" v="176" actId="478"/>
          <ac:picMkLst>
            <pc:docMk/>
            <pc:sldMk cId="1502824541" sldId="274"/>
            <ac:picMk id="5122" creationId="{91D74B06-40CE-4547-B35B-F6A062B0BDDE}"/>
          </ac:picMkLst>
        </pc:picChg>
      </pc:sldChg>
      <pc:sldChg chg="addSp delSp modSp mod">
        <pc:chgData name="Sayed Husain Shehab" userId="48bfc31f-6911-4091-80af-673fd4219dda" providerId="ADAL" clId="{D91D1963-88C7-4E40-A2FB-219B24CBBDA9}" dt="2025-09-24T11:28:19.625" v="169" actId="1076"/>
        <pc:sldMkLst>
          <pc:docMk/>
          <pc:sldMk cId="2666363108" sldId="278"/>
        </pc:sldMkLst>
        <pc:spChg chg="mod">
          <ac:chgData name="Sayed Husain Shehab" userId="48bfc31f-6911-4091-80af-673fd4219dda" providerId="ADAL" clId="{D91D1963-88C7-4E40-A2FB-219B24CBBDA9}" dt="2025-09-23T11:02:26.252" v="51" actId="20577"/>
          <ac:spMkLst>
            <pc:docMk/>
            <pc:sldMk cId="2666363108" sldId="278"/>
            <ac:spMk id="4" creationId="{5DA31177-8BC0-C02B-8143-2535C3C8C2CF}"/>
          </ac:spMkLst>
        </pc:spChg>
        <pc:picChg chg="del">
          <ac:chgData name="Sayed Husain Shehab" userId="48bfc31f-6911-4091-80af-673fd4219dda" providerId="ADAL" clId="{D91D1963-88C7-4E40-A2FB-219B24CBBDA9}" dt="2025-09-24T11:28:13.471" v="165" actId="478"/>
          <ac:picMkLst>
            <pc:docMk/>
            <pc:sldMk cId="2666363108" sldId="278"/>
            <ac:picMk id="5" creationId="{6A38F88E-0CFA-495D-8072-F896773765CE}"/>
          </ac:picMkLst>
        </pc:picChg>
        <pc:picChg chg="add mod">
          <ac:chgData name="Sayed Husain Shehab" userId="48bfc31f-6911-4091-80af-673fd4219dda" providerId="ADAL" clId="{D91D1963-88C7-4E40-A2FB-219B24CBBDA9}" dt="2025-09-24T11:28:16.361" v="167" actId="1076"/>
          <ac:picMkLst>
            <pc:docMk/>
            <pc:sldMk cId="2666363108" sldId="278"/>
            <ac:picMk id="10" creationId="{6DA03E99-69A1-4EAC-BD53-56A88B1C2589}"/>
          </ac:picMkLst>
        </pc:picChg>
        <pc:picChg chg="add mod">
          <ac:chgData name="Sayed Husain Shehab" userId="48bfc31f-6911-4091-80af-673fd4219dda" providerId="ADAL" clId="{D91D1963-88C7-4E40-A2FB-219B24CBBDA9}" dt="2025-09-24T11:28:19.625" v="169" actId="1076"/>
          <ac:picMkLst>
            <pc:docMk/>
            <pc:sldMk cId="2666363108" sldId="278"/>
            <ac:picMk id="1026" creationId="{AE54E953-EBDE-4E99-B38A-FC67E21FF81F}"/>
          </ac:picMkLst>
        </pc:picChg>
        <pc:picChg chg="del">
          <ac:chgData name="Sayed Husain Shehab" userId="48bfc31f-6911-4091-80af-673fd4219dda" providerId="ADAL" clId="{D91D1963-88C7-4E40-A2FB-219B24CBBDA9}" dt="2025-09-24T11:28:03.603" v="161" actId="478"/>
          <ac:picMkLst>
            <pc:docMk/>
            <pc:sldMk cId="2666363108" sldId="278"/>
            <ac:picMk id="2056" creationId="{706A9DC1-BD98-427A-B5E9-7E217B79599D}"/>
          </ac:picMkLst>
        </pc:picChg>
      </pc:sldChg>
      <pc:sldChg chg="modSp mod">
        <pc:chgData name="Sayed Husain Shehab" userId="48bfc31f-6911-4091-80af-673fd4219dda" providerId="ADAL" clId="{D91D1963-88C7-4E40-A2FB-219B24CBBDA9}" dt="2025-09-23T10:36:06.965" v="17" actId="404"/>
        <pc:sldMkLst>
          <pc:docMk/>
          <pc:sldMk cId="1435636546" sldId="280"/>
        </pc:sldMkLst>
        <pc:graphicFrameChg chg="mod modGraphic">
          <ac:chgData name="Sayed Husain Shehab" userId="48bfc31f-6911-4091-80af-673fd4219dda" providerId="ADAL" clId="{D91D1963-88C7-4E40-A2FB-219B24CBBDA9}" dt="2025-09-23T10:36:06.965" v="17" actId="404"/>
          <ac:graphicFrameMkLst>
            <pc:docMk/>
            <pc:sldMk cId="1435636546" sldId="280"/>
            <ac:graphicFrameMk id="6" creationId="{42E338C7-1292-4BAD-9C09-9A575FA19073}"/>
          </ac:graphicFrameMkLst>
        </pc:graphicFrameChg>
      </pc:sldChg>
      <pc:sldChg chg="addSp delSp modSp mod">
        <pc:chgData name="Sayed Husain Shehab" userId="48bfc31f-6911-4091-80af-673fd4219dda" providerId="ADAL" clId="{D91D1963-88C7-4E40-A2FB-219B24CBBDA9}" dt="2025-09-24T11:37:32.134" v="249" actId="207"/>
        <pc:sldMkLst>
          <pc:docMk/>
          <pc:sldMk cId="2201903948" sldId="281"/>
        </pc:sldMkLst>
        <pc:spChg chg="mod">
          <ac:chgData name="Sayed Husain Shehab" userId="48bfc31f-6911-4091-80af-673fd4219dda" providerId="ADAL" clId="{D91D1963-88C7-4E40-A2FB-219B24CBBDA9}" dt="2025-09-23T11:48:17.294" v="160" actId="20577"/>
          <ac:spMkLst>
            <pc:docMk/>
            <pc:sldMk cId="2201903948" sldId="281"/>
            <ac:spMk id="2" creationId="{D3D0DF3E-12AB-4FAD-9CDE-A9E5F8FF217D}"/>
          </ac:spMkLst>
        </pc:spChg>
        <pc:spChg chg="add del">
          <ac:chgData name="Sayed Husain Shehab" userId="48bfc31f-6911-4091-80af-673fd4219dda" providerId="ADAL" clId="{D91D1963-88C7-4E40-A2FB-219B24CBBDA9}" dt="2025-09-24T11:35:42.158" v="212"/>
          <ac:spMkLst>
            <pc:docMk/>
            <pc:sldMk cId="2201903948" sldId="281"/>
            <ac:spMk id="3" creationId="{6EC05677-2A2F-4368-8554-D194F792E5CB}"/>
          </ac:spMkLst>
        </pc:spChg>
        <pc:spChg chg="mod">
          <ac:chgData name="Sayed Husain Shehab" userId="48bfc31f-6911-4091-80af-673fd4219dda" providerId="ADAL" clId="{D91D1963-88C7-4E40-A2FB-219B24CBBDA9}" dt="2025-09-24T11:37:32.134" v="249" actId="207"/>
          <ac:spMkLst>
            <pc:docMk/>
            <pc:sldMk cId="2201903948" sldId="281"/>
            <ac:spMk id="4" creationId="{5610FA9C-0F24-47EB-B8D9-D7D45AC923B0}"/>
          </ac:spMkLst>
        </pc:spChg>
      </pc:sldChg>
      <pc:sldChg chg="modSp">
        <pc:chgData name="Sayed Husain Shehab" userId="48bfc31f-6911-4091-80af-673fd4219dda" providerId="ADAL" clId="{D91D1963-88C7-4E40-A2FB-219B24CBBDA9}" dt="2025-09-23T10:43:08.747" v="19" actId="1076"/>
        <pc:sldMkLst>
          <pc:docMk/>
          <pc:sldMk cId="3289889679" sldId="282"/>
        </pc:sldMkLst>
        <pc:picChg chg="mod">
          <ac:chgData name="Sayed Husain Shehab" userId="48bfc31f-6911-4091-80af-673fd4219dda" providerId="ADAL" clId="{D91D1963-88C7-4E40-A2FB-219B24CBBDA9}" dt="2025-09-23T10:43:05.863" v="18" actId="1076"/>
          <ac:picMkLst>
            <pc:docMk/>
            <pc:sldMk cId="3289889679" sldId="282"/>
            <ac:picMk id="4" creationId="{23078A81-B661-4CE9-B69F-391D07E52B7B}"/>
          </ac:picMkLst>
        </pc:picChg>
        <pc:picChg chg="mod">
          <ac:chgData name="Sayed Husain Shehab" userId="48bfc31f-6911-4091-80af-673fd4219dda" providerId="ADAL" clId="{D91D1963-88C7-4E40-A2FB-219B24CBBDA9}" dt="2025-09-23T10:43:08.747" v="19" actId="1076"/>
          <ac:picMkLst>
            <pc:docMk/>
            <pc:sldMk cId="3289889679" sldId="282"/>
            <ac:picMk id="1026" creationId="{8C105694-4F77-4CD9-A47C-BE6FA043E7B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D437F-580E-4243-88E1-F915D5E04D32}" type="doc">
      <dgm:prSet loTypeId="urn:microsoft.com/office/officeart/2005/8/layout/radial1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55396EB8-692A-4D92-94A5-F4F57FC56A01}">
      <dgm:prSet phldrT="[Text]" custT="1"/>
      <dgm:spPr>
        <a:solidFill>
          <a:srgbClr val="E2F3FA"/>
        </a:solidFill>
        <a:ln w="25400" cap="flat" cmpd="sng" algn="ctr">
          <a:solidFill>
            <a:srgbClr val="EDF2F9"/>
          </a:solidFill>
          <a:prstDash val="solid"/>
        </a:ln>
        <a:effectLst/>
      </dgm:spPr>
      <dgm:t>
        <a:bodyPr spcFirstLastPara="0" vert="horz" wrap="square" lIns="0" tIns="0" rIns="0" bIns="0" numCol="1" spcCol="1270" rtlCol="0" anchor="t" anchorCtr="0"/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rgbClr val="256179"/>
              </a:solidFill>
              <a:latin typeface="Glacial Indifference Bold"/>
              <a:ea typeface="+mn-ea"/>
              <a:cs typeface="+mn-cs"/>
            </a:rPr>
            <a:t>Innovation</a:t>
          </a:r>
        </a:p>
      </dgm:t>
    </dgm:pt>
    <dgm:pt modelId="{0F405397-B299-4E35-A9D9-419A6835CEAA}" type="parTrans" cxnId="{C7950D04-8AD6-4EA4-8CC8-AA850D571FEE}">
      <dgm:prSet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F50ED676-A1E3-433B-9D4B-3CD174FA8F53}" type="sibTrans" cxnId="{C7950D04-8AD6-4EA4-8CC8-AA850D571FEE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03B4163D-EF60-425A-B245-79FE7A8D3E21}">
      <dgm:prSet phldrT="[Text]" custT="1"/>
      <dgm:spPr>
        <a:solidFill>
          <a:srgbClr val="E2F3FA"/>
        </a:solidFill>
        <a:ln w="25400" cap="flat" cmpd="sng" algn="ctr">
          <a:solidFill>
            <a:srgbClr val="EDF2F9"/>
          </a:solidFill>
          <a:prstDash val="solid"/>
        </a:ln>
        <a:effectLst/>
      </dgm:spPr>
      <dgm:t>
        <a:bodyPr spcFirstLastPara="0" vert="horz" wrap="square" lIns="0" tIns="0" rIns="0" bIns="0" numCol="1" spcCol="1270" rtlCol="0" anchor="t" anchorCtr="0"/>
        <a:lstStyle/>
        <a:p>
          <a:pPr marL="0" lvl="0" indent="0" algn="ctr" defTabSz="1778000" rtl="0" eaLnBrk="1" latinLnBrk="0" hangingPunct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rgbClr val="256179"/>
              </a:solidFill>
              <a:latin typeface="Glacial Indifference Bold"/>
              <a:ea typeface="+mn-ea"/>
              <a:cs typeface="+mn-cs"/>
            </a:rPr>
            <a:t>Building community</a:t>
          </a:r>
        </a:p>
      </dgm:t>
    </dgm:pt>
    <dgm:pt modelId="{A2E04DBF-9D3E-47A8-BE9A-046522A6CDCF}" type="parTrans" cxnId="{11C54B44-32D0-43ED-B9DC-A76EA8AEE1D4}">
      <dgm:prSet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83E81BBB-1986-45E7-ABDA-EA398FAE1EBB}" type="sibTrans" cxnId="{11C54B44-32D0-43ED-B9DC-A76EA8AEE1D4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E1BF1C3D-91B5-4D84-A01B-B82FEACE361C}">
      <dgm:prSet phldrT="[Text]" custT="1"/>
      <dgm:spPr>
        <a:solidFill>
          <a:srgbClr val="E2F3FA"/>
        </a:solidFill>
        <a:ln w="25400" cap="flat" cmpd="sng" algn="ctr">
          <a:solidFill>
            <a:srgbClr val="EDF2F9"/>
          </a:solidFill>
          <a:prstDash val="solid"/>
        </a:ln>
        <a:effectLst/>
      </dgm:spPr>
      <dgm:t>
        <a:bodyPr spcFirstLastPara="0" vert="horz" wrap="square" lIns="0" tIns="0" rIns="0" bIns="0" numCol="1" spcCol="1270" rtlCol="0" anchor="t" anchorCtr="0"/>
        <a:lstStyle/>
        <a:p>
          <a:pPr marL="0" lvl="0" indent="0" algn="ctr" defTabSz="1778000" rtl="0" eaLnBrk="1" latinLnBrk="0" hangingPunct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rgbClr val="256179"/>
              </a:solidFill>
              <a:latin typeface="Glacial Indifference Bold"/>
              <a:ea typeface="+mn-ea"/>
              <a:cs typeface="+mn-cs"/>
            </a:rPr>
            <a:t>Strong Visuals</a:t>
          </a:r>
        </a:p>
      </dgm:t>
    </dgm:pt>
    <dgm:pt modelId="{04AF1D32-E70D-4D8A-B02C-CFA869A5D1B7}" type="parTrans" cxnId="{CCDFEB70-0401-4E84-82A2-BD450E9D0E92}">
      <dgm:prSet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D3846D13-5421-41E8-8647-24798B60DB7F}" type="sibTrans" cxnId="{CCDFEB70-0401-4E84-82A2-BD450E9D0E92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18B87420-23A8-4ECE-85B9-D8D28A9D0790}">
      <dgm:prSet phldrT="[Text]" custT="1"/>
      <dgm:spPr>
        <a:solidFill>
          <a:srgbClr val="E2F3FA"/>
        </a:solidFill>
        <a:ln w="25400" cap="flat" cmpd="sng" algn="ctr">
          <a:solidFill>
            <a:srgbClr val="EDF2F9"/>
          </a:solidFill>
          <a:prstDash val="solid"/>
        </a:ln>
        <a:effectLst/>
      </dgm:spPr>
      <dgm:t>
        <a:bodyPr spcFirstLastPara="0" vert="horz" wrap="square" lIns="0" tIns="0" rIns="0" bIns="0" numCol="1" spcCol="1270" rtlCol="0" anchor="t" anchorCtr="0"/>
        <a:lstStyle/>
        <a:p>
          <a:pPr marL="0" lvl="0" indent="0" algn="ctr" defTabSz="1778000" rtl="0" eaLnBrk="1" latinLnBrk="0" hangingPunct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rgbClr val="256179"/>
              </a:solidFill>
              <a:latin typeface="Glacial Indifference Bold"/>
              <a:ea typeface="+mn-ea"/>
              <a:cs typeface="+mn-cs"/>
            </a:rPr>
            <a:t>Perfect Timing</a:t>
          </a:r>
        </a:p>
      </dgm:t>
    </dgm:pt>
    <dgm:pt modelId="{EC339C05-0196-4FBB-BBDB-D22BB60D985D}" type="parTrans" cxnId="{59F5881E-5FAF-4E28-BB21-FBFB91F2BE0E}">
      <dgm:prSet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C13A91C1-9022-45DF-82CB-6F68B906C6BC}" type="sibTrans" cxnId="{59F5881E-5FAF-4E28-BB21-FBFB91F2BE0E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32021F63-891C-4951-AFAD-5CA251921630}">
      <dgm:prSet custT="1"/>
      <dgm:spPr>
        <a:solidFill>
          <a:srgbClr val="E2F3FA"/>
        </a:solidFill>
        <a:ln w="25400" cap="flat" cmpd="sng" algn="ctr">
          <a:solidFill>
            <a:srgbClr val="EDF2F9"/>
          </a:solidFill>
          <a:prstDash val="solid"/>
        </a:ln>
        <a:effectLst/>
      </dgm:spPr>
      <dgm:t>
        <a:bodyPr spcFirstLastPara="0" vert="horz" wrap="square" lIns="0" tIns="0" rIns="0" bIns="0" numCol="1" spcCol="1270" rtlCol="0" anchor="t" anchorCtr="0"/>
        <a:lstStyle/>
        <a:p>
          <a:r>
            <a:rPr lang="en-US" sz="3600" b="1" kern="1200" dirty="0">
              <a:solidFill>
                <a:srgbClr val="256179"/>
              </a:solidFill>
              <a:latin typeface="Glacial Indifference Bold"/>
              <a:ea typeface="+mn-ea"/>
              <a:cs typeface="+mn-cs"/>
            </a:rPr>
            <a:t>Affordable pledge</a:t>
          </a:r>
        </a:p>
        <a:p>
          <a:r>
            <a:rPr lang="en-US" sz="3200" b="1" kern="1200" dirty="0">
              <a:solidFill>
                <a:srgbClr val="256179"/>
              </a:solidFill>
              <a:latin typeface="Glacial Indifference Bold"/>
              <a:ea typeface="+mn-ea"/>
              <a:cs typeface="+mn-cs"/>
            </a:rPr>
            <a:t>99$ Smartwatch</a:t>
          </a:r>
        </a:p>
      </dgm:t>
    </dgm:pt>
    <dgm:pt modelId="{83F1BD4B-BA7F-4F3D-9592-2AC13DFCCC0B}" type="parTrans" cxnId="{BFC243CA-A5A4-43B6-8049-7EE2B75EA3FE}">
      <dgm:prSet custT="1"/>
      <dgm:spPr>
        <a:ln>
          <a:solidFill>
            <a:schemeClr val="tx1">
              <a:lumMod val="75000"/>
              <a:lumOff val="25000"/>
            </a:schemeClr>
          </a:solidFill>
        </a:ln>
      </dgm:spPr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AA1463DD-9083-482E-8500-181B225B5385}" type="sibTrans" cxnId="{BFC243CA-A5A4-43B6-8049-7EE2B75EA3FE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9E355290-8C5E-49BC-9B19-520253CD52CA}">
      <dgm:prSet phldrT="[Text]" custT="1"/>
      <dgm:spPr>
        <a:solidFill>
          <a:srgbClr val="E2F3FA"/>
        </a:solidFill>
        <a:ln w="25400" cap="flat" cmpd="sng" algn="ctr">
          <a:solidFill>
            <a:srgbClr val="EDF2F9"/>
          </a:solidFill>
          <a:prstDash val="solid"/>
        </a:ln>
        <a:effectLst/>
      </dgm:spPr>
      <dgm:t>
        <a:bodyPr spcFirstLastPara="0" vert="horz" wrap="square" lIns="0" tIns="0" rIns="0" bIns="0" numCol="1" spcCol="1270" rtlCol="0" anchor="t" anchorCtr="0"/>
        <a:lstStyle/>
        <a:p>
          <a:pPr marL="0" lvl="0" indent="0" algn="ctr" defTabSz="17780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1"/>
              </a:solidFill>
              <a:latin typeface="Glacial Indifference Bold"/>
              <a:ea typeface="+mn-ea"/>
              <a:cs typeface="+mn-cs"/>
            </a:rPr>
            <a:t>Pebble Technology</a:t>
          </a:r>
        </a:p>
      </dgm:t>
    </dgm:pt>
    <dgm:pt modelId="{354EE072-1951-4616-9BD8-A3BBB90A640B}" type="sibTrans" cxnId="{01673246-E663-433B-A599-2E5E53CB63FC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18F1CC91-0A52-40C7-9FF4-DE378C756321}" type="parTrans" cxnId="{01673246-E663-433B-A599-2E5E53CB63FC}">
      <dgm:prSet/>
      <dgm:spPr/>
      <dgm:t>
        <a:bodyPr/>
        <a:lstStyle/>
        <a:p>
          <a:endParaRPr lang="en-US" sz="4000">
            <a:solidFill>
              <a:schemeClr val="tx1"/>
            </a:solidFill>
          </a:endParaRPr>
        </a:p>
      </dgm:t>
    </dgm:pt>
    <dgm:pt modelId="{D3D17393-CC88-4273-8760-0FD29F0E6A6B}" type="pres">
      <dgm:prSet presAssocID="{033D437F-580E-4243-88E1-F915D5E04D3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3D0F550-38FF-4868-B99A-E667EBFD32CE}" type="pres">
      <dgm:prSet presAssocID="{9E355290-8C5E-49BC-9B19-520253CD52CA}" presName="centerShape" presStyleLbl="node0" presStyleIdx="0" presStyleCnt="1" custScaleX="164756" custScaleY="83130" custLinFactNeighborX="659" custLinFactNeighborY="898"/>
      <dgm:spPr>
        <a:xfrm>
          <a:off x="3462762" y="2707181"/>
          <a:ext cx="3242841" cy="1636222"/>
        </a:xfrm>
        <a:prstGeom prst="flowChartAlternateProcess">
          <a:avLst/>
        </a:prstGeom>
      </dgm:spPr>
    </dgm:pt>
    <dgm:pt modelId="{2726E464-AD3C-44BB-9970-3670FC0D0137}" type="pres">
      <dgm:prSet presAssocID="{0F405397-B299-4E35-A9D9-419A6835CEAA}" presName="Name9" presStyleLbl="parChTrans1D2" presStyleIdx="0" presStyleCnt="5"/>
      <dgm:spPr/>
    </dgm:pt>
    <dgm:pt modelId="{042F355A-EE4A-405D-8020-5B8FF18172E2}" type="pres">
      <dgm:prSet presAssocID="{0F405397-B299-4E35-A9D9-419A6835CEAA}" presName="connTx" presStyleLbl="parChTrans1D2" presStyleIdx="0" presStyleCnt="5"/>
      <dgm:spPr/>
    </dgm:pt>
    <dgm:pt modelId="{2E13CA7D-CC09-4DC8-BC0B-64F5DDD0E633}" type="pres">
      <dgm:prSet presAssocID="{55396EB8-692A-4D92-94A5-F4F57FC56A01}" presName="node" presStyleLbl="node1" presStyleIdx="0" presStyleCnt="5" custScaleX="141915" custScaleY="81125">
        <dgm:presLayoutVars>
          <dgm:bulletEnabled val="1"/>
        </dgm:presLayoutVars>
      </dgm:prSet>
      <dgm:spPr>
        <a:xfrm>
          <a:off x="3653769" y="117933"/>
          <a:ext cx="2793269" cy="1596758"/>
        </a:xfrm>
        <a:prstGeom prst="flowChartAlternateProcess">
          <a:avLst/>
        </a:prstGeom>
      </dgm:spPr>
    </dgm:pt>
    <dgm:pt modelId="{4A40ADD1-5449-4A71-B0EE-F4F594BD82C0}" type="pres">
      <dgm:prSet presAssocID="{A2E04DBF-9D3E-47A8-BE9A-046522A6CDCF}" presName="Name9" presStyleLbl="parChTrans1D2" presStyleIdx="1" presStyleCnt="5"/>
      <dgm:spPr/>
    </dgm:pt>
    <dgm:pt modelId="{A7464DD3-FFDF-4433-AA47-9CAA18FB69B3}" type="pres">
      <dgm:prSet presAssocID="{A2E04DBF-9D3E-47A8-BE9A-046522A6CDCF}" presName="connTx" presStyleLbl="parChTrans1D2" presStyleIdx="1" presStyleCnt="5"/>
      <dgm:spPr/>
    </dgm:pt>
    <dgm:pt modelId="{94DFB97F-6184-4A5D-9C52-CDFE0A858DDB}" type="pres">
      <dgm:prSet presAssocID="{03B4163D-EF60-425A-B245-79FE7A8D3E21}" presName="node" presStyleLbl="node1" presStyleIdx="1" presStyleCnt="5" custScaleX="146140" custRadScaleRad="157799" custRadScaleInc="-14">
        <dgm:presLayoutVars>
          <dgm:bulletEnabled val="1"/>
        </dgm:presLayoutVars>
      </dgm:prSet>
      <dgm:spPr>
        <a:xfrm>
          <a:off x="7105771" y="1245029"/>
          <a:ext cx="2876428" cy="1968269"/>
        </a:xfrm>
        <a:prstGeom prst="flowChartAlternateProcess">
          <a:avLst/>
        </a:prstGeom>
      </dgm:spPr>
    </dgm:pt>
    <dgm:pt modelId="{D594972B-EA82-41D9-AB87-E6CF06332F62}" type="pres">
      <dgm:prSet presAssocID="{83F1BD4B-BA7F-4F3D-9592-2AC13DFCCC0B}" presName="Name9" presStyleLbl="parChTrans1D2" presStyleIdx="2" presStyleCnt="5"/>
      <dgm:spPr/>
    </dgm:pt>
    <dgm:pt modelId="{5A151B89-3635-4D2C-B391-683C734C6383}" type="pres">
      <dgm:prSet presAssocID="{83F1BD4B-BA7F-4F3D-9592-2AC13DFCCC0B}" presName="connTx" presStyleLbl="parChTrans1D2" presStyleIdx="2" presStyleCnt="5"/>
      <dgm:spPr/>
    </dgm:pt>
    <dgm:pt modelId="{9D745467-64AE-4376-8EDD-851C06155E68}" type="pres">
      <dgm:prSet presAssocID="{32021F63-891C-4951-AFAD-5CA251921630}" presName="node" presStyleLbl="node1" presStyleIdx="2" presStyleCnt="5" custScaleX="173870" custRadScaleRad="166315" custRadScaleInc="-63759">
        <dgm:presLayoutVars>
          <dgm:bulletEnabled val="1"/>
        </dgm:presLayoutVars>
      </dgm:prSet>
      <dgm:spPr>
        <a:xfrm>
          <a:off x="7394792" y="4686530"/>
          <a:ext cx="2587407" cy="1968269"/>
        </a:xfrm>
        <a:prstGeom prst="flowChartAlternateProcess">
          <a:avLst/>
        </a:prstGeom>
      </dgm:spPr>
    </dgm:pt>
    <dgm:pt modelId="{B632B1F1-2932-4E27-BB44-B8A9B72D7368}" type="pres">
      <dgm:prSet presAssocID="{04AF1D32-E70D-4D8A-B02C-CFA869A5D1B7}" presName="Name9" presStyleLbl="parChTrans1D2" presStyleIdx="3" presStyleCnt="5"/>
      <dgm:spPr/>
    </dgm:pt>
    <dgm:pt modelId="{05668745-BE99-4747-86DF-3A7499EE2A68}" type="pres">
      <dgm:prSet presAssocID="{04AF1D32-E70D-4D8A-B02C-CFA869A5D1B7}" presName="connTx" presStyleLbl="parChTrans1D2" presStyleIdx="3" presStyleCnt="5"/>
      <dgm:spPr/>
    </dgm:pt>
    <dgm:pt modelId="{BDF19FE4-A0FB-44BC-8102-24EE7C6ED105}" type="pres">
      <dgm:prSet presAssocID="{E1BF1C3D-91B5-4D84-A01B-B82FEACE361C}" presName="node" presStyleLbl="node1" presStyleIdx="3" presStyleCnt="5" custScaleX="128711" custRadScaleRad="167322" custRadScaleInc="68430">
        <dgm:presLayoutVars>
          <dgm:bulletEnabled val="1"/>
        </dgm:presLayoutVars>
      </dgm:prSet>
      <dgm:spPr>
        <a:xfrm>
          <a:off x="46342" y="4598038"/>
          <a:ext cx="2533378" cy="1968269"/>
        </a:xfrm>
        <a:prstGeom prst="roundRect">
          <a:avLst/>
        </a:prstGeom>
      </dgm:spPr>
    </dgm:pt>
    <dgm:pt modelId="{37178F56-C105-41DE-B561-3613697DFEFB}" type="pres">
      <dgm:prSet presAssocID="{EC339C05-0196-4FBB-BBDB-D22BB60D985D}" presName="Name9" presStyleLbl="parChTrans1D2" presStyleIdx="4" presStyleCnt="5"/>
      <dgm:spPr/>
    </dgm:pt>
    <dgm:pt modelId="{22AF2CF9-965E-416E-8744-25EF9A3C67AF}" type="pres">
      <dgm:prSet presAssocID="{EC339C05-0196-4FBB-BBDB-D22BB60D985D}" presName="connTx" presStyleLbl="parChTrans1D2" presStyleIdx="4" presStyleCnt="5"/>
      <dgm:spPr/>
    </dgm:pt>
    <dgm:pt modelId="{F80D8704-DC61-47C6-B25E-49D53A1F584B}" type="pres">
      <dgm:prSet presAssocID="{18B87420-23A8-4ECE-85B9-D8D28A9D0790}" presName="node" presStyleLbl="node1" presStyleIdx="4" presStyleCnt="5" custScaleX="158192" custScaleY="106850" custRadScaleRad="151432" custRadScaleInc="5686">
        <dgm:presLayoutVars>
          <dgm:bulletEnabled val="1"/>
        </dgm:presLayoutVars>
      </dgm:prSet>
      <dgm:spPr>
        <a:xfrm>
          <a:off x="0" y="1295399"/>
          <a:ext cx="3113644" cy="1706902"/>
        </a:xfrm>
        <a:prstGeom prst="roundRect">
          <a:avLst/>
        </a:prstGeom>
      </dgm:spPr>
    </dgm:pt>
  </dgm:ptLst>
  <dgm:cxnLst>
    <dgm:cxn modelId="{C7950D04-8AD6-4EA4-8CC8-AA850D571FEE}" srcId="{9E355290-8C5E-49BC-9B19-520253CD52CA}" destId="{55396EB8-692A-4D92-94A5-F4F57FC56A01}" srcOrd="0" destOrd="0" parTransId="{0F405397-B299-4E35-A9D9-419A6835CEAA}" sibTransId="{F50ED676-A1E3-433B-9D4B-3CD174FA8F53}"/>
    <dgm:cxn modelId="{59F5881E-5FAF-4E28-BB21-FBFB91F2BE0E}" srcId="{9E355290-8C5E-49BC-9B19-520253CD52CA}" destId="{18B87420-23A8-4ECE-85B9-D8D28A9D0790}" srcOrd="4" destOrd="0" parTransId="{EC339C05-0196-4FBB-BBDB-D22BB60D985D}" sibTransId="{C13A91C1-9022-45DF-82CB-6F68B906C6BC}"/>
    <dgm:cxn modelId="{F19BAD29-46B2-469E-A2B1-E993863F0930}" type="presOf" srcId="{A2E04DBF-9D3E-47A8-BE9A-046522A6CDCF}" destId="{4A40ADD1-5449-4A71-B0EE-F4F594BD82C0}" srcOrd="0" destOrd="0" presId="urn:microsoft.com/office/officeart/2005/8/layout/radial1"/>
    <dgm:cxn modelId="{11C54B44-32D0-43ED-B9DC-A76EA8AEE1D4}" srcId="{9E355290-8C5E-49BC-9B19-520253CD52CA}" destId="{03B4163D-EF60-425A-B245-79FE7A8D3E21}" srcOrd="1" destOrd="0" parTransId="{A2E04DBF-9D3E-47A8-BE9A-046522A6CDCF}" sibTransId="{83E81BBB-1986-45E7-ABDA-EA398FAE1EBB}"/>
    <dgm:cxn modelId="{01673246-E663-433B-A599-2E5E53CB63FC}" srcId="{033D437F-580E-4243-88E1-F915D5E04D32}" destId="{9E355290-8C5E-49BC-9B19-520253CD52CA}" srcOrd="0" destOrd="0" parTransId="{18F1CC91-0A52-40C7-9FF4-DE378C756321}" sibTransId="{354EE072-1951-4616-9BD8-A3BBB90A640B}"/>
    <dgm:cxn modelId="{85A80B48-72BE-4790-B75D-9C1D46042FE4}" type="presOf" srcId="{EC339C05-0196-4FBB-BBDB-D22BB60D985D}" destId="{37178F56-C105-41DE-B561-3613697DFEFB}" srcOrd="0" destOrd="0" presId="urn:microsoft.com/office/officeart/2005/8/layout/radial1"/>
    <dgm:cxn modelId="{4A9D7C48-F9E5-410F-9AA0-50C36FF30ECC}" type="presOf" srcId="{0F405397-B299-4E35-A9D9-419A6835CEAA}" destId="{042F355A-EE4A-405D-8020-5B8FF18172E2}" srcOrd="1" destOrd="0" presId="urn:microsoft.com/office/officeart/2005/8/layout/radial1"/>
    <dgm:cxn modelId="{B7BB236E-355D-4539-8212-7BDCCAADC52B}" type="presOf" srcId="{EC339C05-0196-4FBB-BBDB-D22BB60D985D}" destId="{22AF2CF9-965E-416E-8744-25EF9A3C67AF}" srcOrd="1" destOrd="0" presId="urn:microsoft.com/office/officeart/2005/8/layout/radial1"/>
    <dgm:cxn modelId="{CCDFEB70-0401-4E84-82A2-BD450E9D0E92}" srcId="{9E355290-8C5E-49BC-9B19-520253CD52CA}" destId="{E1BF1C3D-91B5-4D84-A01B-B82FEACE361C}" srcOrd="3" destOrd="0" parTransId="{04AF1D32-E70D-4D8A-B02C-CFA869A5D1B7}" sibTransId="{D3846D13-5421-41E8-8647-24798B60DB7F}"/>
    <dgm:cxn modelId="{945D1B72-FEF3-4C5B-B6D2-0754A2A032BA}" type="presOf" srcId="{9E355290-8C5E-49BC-9B19-520253CD52CA}" destId="{13D0F550-38FF-4868-B99A-E667EBFD32CE}" srcOrd="0" destOrd="0" presId="urn:microsoft.com/office/officeart/2005/8/layout/radial1"/>
    <dgm:cxn modelId="{CD54AD57-C2DD-492B-A900-EEE233172DDF}" type="presOf" srcId="{32021F63-891C-4951-AFAD-5CA251921630}" destId="{9D745467-64AE-4376-8EDD-851C06155E68}" srcOrd="0" destOrd="0" presId="urn:microsoft.com/office/officeart/2005/8/layout/radial1"/>
    <dgm:cxn modelId="{FCC25182-6E38-4192-AD2A-BA226C9B7A48}" type="presOf" srcId="{E1BF1C3D-91B5-4D84-A01B-B82FEACE361C}" destId="{BDF19FE4-A0FB-44BC-8102-24EE7C6ED105}" srcOrd="0" destOrd="0" presId="urn:microsoft.com/office/officeart/2005/8/layout/radial1"/>
    <dgm:cxn modelId="{690E7E83-EDFB-4C36-8767-6319F6D5C4E5}" type="presOf" srcId="{033D437F-580E-4243-88E1-F915D5E04D32}" destId="{D3D17393-CC88-4273-8760-0FD29F0E6A6B}" srcOrd="0" destOrd="0" presId="urn:microsoft.com/office/officeart/2005/8/layout/radial1"/>
    <dgm:cxn modelId="{79FAAC87-8F25-42D6-AD83-3005E536C10F}" type="presOf" srcId="{04AF1D32-E70D-4D8A-B02C-CFA869A5D1B7}" destId="{05668745-BE99-4747-86DF-3A7499EE2A68}" srcOrd="1" destOrd="0" presId="urn:microsoft.com/office/officeart/2005/8/layout/radial1"/>
    <dgm:cxn modelId="{B716798D-B4CB-4C1B-BCBD-F6850A9245F1}" type="presOf" srcId="{55396EB8-692A-4D92-94A5-F4F57FC56A01}" destId="{2E13CA7D-CC09-4DC8-BC0B-64F5DDD0E633}" srcOrd="0" destOrd="0" presId="urn:microsoft.com/office/officeart/2005/8/layout/radial1"/>
    <dgm:cxn modelId="{636E1B8F-83E3-45B1-8A48-0EE268B7C965}" type="presOf" srcId="{04AF1D32-E70D-4D8A-B02C-CFA869A5D1B7}" destId="{B632B1F1-2932-4E27-BB44-B8A9B72D7368}" srcOrd="0" destOrd="0" presId="urn:microsoft.com/office/officeart/2005/8/layout/radial1"/>
    <dgm:cxn modelId="{9DF0A69F-0307-4AF5-A3E4-2B9B03449BB5}" type="presOf" srcId="{83F1BD4B-BA7F-4F3D-9592-2AC13DFCCC0B}" destId="{5A151B89-3635-4D2C-B391-683C734C6383}" srcOrd="1" destOrd="0" presId="urn:microsoft.com/office/officeart/2005/8/layout/radial1"/>
    <dgm:cxn modelId="{95E2BFC2-3F25-4245-810B-B009D3BDE6FE}" type="presOf" srcId="{A2E04DBF-9D3E-47A8-BE9A-046522A6CDCF}" destId="{A7464DD3-FFDF-4433-AA47-9CAA18FB69B3}" srcOrd="1" destOrd="0" presId="urn:microsoft.com/office/officeart/2005/8/layout/radial1"/>
    <dgm:cxn modelId="{DF5D2EC3-2D72-4CF7-8E71-3C1C1BE789BE}" type="presOf" srcId="{03B4163D-EF60-425A-B245-79FE7A8D3E21}" destId="{94DFB97F-6184-4A5D-9C52-CDFE0A858DDB}" srcOrd="0" destOrd="0" presId="urn:microsoft.com/office/officeart/2005/8/layout/radial1"/>
    <dgm:cxn modelId="{BFC243CA-A5A4-43B6-8049-7EE2B75EA3FE}" srcId="{9E355290-8C5E-49BC-9B19-520253CD52CA}" destId="{32021F63-891C-4951-AFAD-5CA251921630}" srcOrd="2" destOrd="0" parTransId="{83F1BD4B-BA7F-4F3D-9592-2AC13DFCCC0B}" sibTransId="{AA1463DD-9083-482E-8500-181B225B5385}"/>
    <dgm:cxn modelId="{7800C8DB-6EDE-40DC-87FE-527F71275850}" type="presOf" srcId="{83F1BD4B-BA7F-4F3D-9592-2AC13DFCCC0B}" destId="{D594972B-EA82-41D9-AB87-E6CF06332F62}" srcOrd="0" destOrd="0" presId="urn:microsoft.com/office/officeart/2005/8/layout/radial1"/>
    <dgm:cxn modelId="{1C3D2BEB-0343-43A9-98DC-C0D5F14C626E}" type="presOf" srcId="{0F405397-B299-4E35-A9D9-419A6835CEAA}" destId="{2726E464-AD3C-44BB-9970-3670FC0D0137}" srcOrd="0" destOrd="0" presId="urn:microsoft.com/office/officeart/2005/8/layout/radial1"/>
    <dgm:cxn modelId="{98B2E1F5-5932-427B-8BF9-932FEA1E1956}" type="presOf" srcId="{18B87420-23A8-4ECE-85B9-D8D28A9D0790}" destId="{F80D8704-DC61-47C6-B25E-49D53A1F584B}" srcOrd="0" destOrd="0" presId="urn:microsoft.com/office/officeart/2005/8/layout/radial1"/>
    <dgm:cxn modelId="{D6784805-E4C0-4EEE-B613-372069BBB239}" type="presParOf" srcId="{D3D17393-CC88-4273-8760-0FD29F0E6A6B}" destId="{13D0F550-38FF-4868-B99A-E667EBFD32CE}" srcOrd="0" destOrd="0" presId="urn:microsoft.com/office/officeart/2005/8/layout/radial1"/>
    <dgm:cxn modelId="{4EB30E64-D268-44A3-9BF0-07EF52867B63}" type="presParOf" srcId="{D3D17393-CC88-4273-8760-0FD29F0E6A6B}" destId="{2726E464-AD3C-44BB-9970-3670FC0D0137}" srcOrd="1" destOrd="0" presId="urn:microsoft.com/office/officeart/2005/8/layout/radial1"/>
    <dgm:cxn modelId="{803E4BC9-92B0-44AC-ADED-BD44102ABD5B}" type="presParOf" srcId="{2726E464-AD3C-44BB-9970-3670FC0D0137}" destId="{042F355A-EE4A-405D-8020-5B8FF18172E2}" srcOrd="0" destOrd="0" presId="urn:microsoft.com/office/officeart/2005/8/layout/radial1"/>
    <dgm:cxn modelId="{09A907BE-4010-4B4E-A816-A139D77EB511}" type="presParOf" srcId="{D3D17393-CC88-4273-8760-0FD29F0E6A6B}" destId="{2E13CA7D-CC09-4DC8-BC0B-64F5DDD0E633}" srcOrd="2" destOrd="0" presId="urn:microsoft.com/office/officeart/2005/8/layout/radial1"/>
    <dgm:cxn modelId="{0DB45A30-81F8-440C-AFD4-A11E24600F45}" type="presParOf" srcId="{D3D17393-CC88-4273-8760-0FD29F0E6A6B}" destId="{4A40ADD1-5449-4A71-B0EE-F4F594BD82C0}" srcOrd="3" destOrd="0" presId="urn:microsoft.com/office/officeart/2005/8/layout/radial1"/>
    <dgm:cxn modelId="{BC229B21-8106-4912-A44E-9A15F813ADC7}" type="presParOf" srcId="{4A40ADD1-5449-4A71-B0EE-F4F594BD82C0}" destId="{A7464DD3-FFDF-4433-AA47-9CAA18FB69B3}" srcOrd="0" destOrd="0" presId="urn:microsoft.com/office/officeart/2005/8/layout/radial1"/>
    <dgm:cxn modelId="{657E584A-47E9-419B-8069-79519C3A15D0}" type="presParOf" srcId="{D3D17393-CC88-4273-8760-0FD29F0E6A6B}" destId="{94DFB97F-6184-4A5D-9C52-CDFE0A858DDB}" srcOrd="4" destOrd="0" presId="urn:microsoft.com/office/officeart/2005/8/layout/radial1"/>
    <dgm:cxn modelId="{D455D95F-A5E6-4C4C-80C9-E322070F28A2}" type="presParOf" srcId="{D3D17393-CC88-4273-8760-0FD29F0E6A6B}" destId="{D594972B-EA82-41D9-AB87-E6CF06332F62}" srcOrd="5" destOrd="0" presId="urn:microsoft.com/office/officeart/2005/8/layout/radial1"/>
    <dgm:cxn modelId="{131130D2-D352-4EC6-A84F-86EF06066C03}" type="presParOf" srcId="{D594972B-EA82-41D9-AB87-E6CF06332F62}" destId="{5A151B89-3635-4D2C-B391-683C734C6383}" srcOrd="0" destOrd="0" presId="urn:microsoft.com/office/officeart/2005/8/layout/radial1"/>
    <dgm:cxn modelId="{AA1A2367-C4C9-4A7D-AC11-7C662A8BCE2F}" type="presParOf" srcId="{D3D17393-CC88-4273-8760-0FD29F0E6A6B}" destId="{9D745467-64AE-4376-8EDD-851C06155E68}" srcOrd="6" destOrd="0" presId="urn:microsoft.com/office/officeart/2005/8/layout/radial1"/>
    <dgm:cxn modelId="{28463703-D1BE-41B8-AB70-613A7AC7CE90}" type="presParOf" srcId="{D3D17393-CC88-4273-8760-0FD29F0E6A6B}" destId="{B632B1F1-2932-4E27-BB44-B8A9B72D7368}" srcOrd="7" destOrd="0" presId="urn:microsoft.com/office/officeart/2005/8/layout/radial1"/>
    <dgm:cxn modelId="{1522279E-C8D7-4D49-8B63-009674C9EF95}" type="presParOf" srcId="{B632B1F1-2932-4E27-BB44-B8A9B72D7368}" destId="{05668745-BE99-4747-86DF-3A7499EE2A68}" srcOrd="0" destOrd="0" presId="urn:microsoft.com/office/officeart/2005/8/layout/radial1"/>
    <dgm:cxn modelId="{2200E3AD-A937-43B5-8C05-6C86BDECA64D}" type="presParOf" srcId="{D3D17393-CC88-4273-8760-0FD29F0E6A6B}" destId="{BDF19FE4-A0FB-44BC-8102-24EE7C6ED105}" srcOrd="8" destOrd="0" presId="urn:microsoft.com/office/officeart/2005/8/layout/radial1"/>
    <dgm:cxn modelId="{E66B4B5B-70E7-4BB3-B870-0532DE0ECA4F}" type="presParOf" srcId="{D3D17393-CC88-4273-8760-0FD29F0E6A6B}" destId="{37178F56-C105-41DE-B561-3613697DFEFB}" srcOrd="9" destOrd="0" presId="urn:microsoft.com/office/officeart/2005/8/layout/radial1"/>
    <dgm:cxn modelId="{8DB2216D-DCA8-45B3-8558-FCDF8286F1D5}" type="presParOf" srcId="{37178F56-C105-41DE-B561-3613697DFEFB}" destId="{22AF2CF9-965E-416E-8744-25EF9A3C67AF}" srcOrd="0" destOrd="0" presId="urn:microsoft.com/office/officeart/2005/8/layout/radial1"/>
    <dgm:cxn modelId="{8F91D156-12B2-4340-83B3-9D792A011AE6}" type="presParOf" srcId="{D3D17393-CC88-4273-8760-0FD29F0E6A6B}" destId="{F80D8704-DC61-47C6-B25E-49D53A1F584B}" srcOrd="10" destOrd="0" presId="urn:microsoft.com/office/officeart/2005/8/layout/radial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0F550-38FF-4868-B99A-E667EBFD32CE}">
      <dsp:nvSpPr>
        <dsp:cNvPr id="0" name=""/>
        <dsp:cNvSpPr/>
      </dsp:nvSpPr>
      <dsp:spPr>
        <a:xfrm>
          <a:off x="3786803" y="2707534"/>
          <a:ext cx="3240622" cy="1635102"/>
        </a:xfrm>
        <a:prstGeom prst="flowChartAlternateProcess">
          <a:avLst/>
        </a:prstGeom>
        <a:solidFill>
          <a:srgbClr val="E2F3FA"/>
        </a:solidFill>
        <a:ln w="25400" cap="flat" cmpd="sng" algn="ctr">
          <a:solidFill>
            <a:srgbClr val="EDF2F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778000" rtl="0" eaLnBrk="1" latinLnBrk="0" hangingPunct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tx1"/>
              </a:solidFill>
              <a:latin typeface="Glacial Indifference Bold"/>
              <a:ea typeface="+mn-ea"/>
              <a:cs typeface="+mn-cs"/>
            </a:rPr>
            <a:t>Pebble Technology</a:t>
          </a:r>
        </a:p>
      </dsp:txBody>
      <dsp:txXfrm>
        <a:off x="3866621" y="2787352"/>
        <a:ext cx="3080986" cy="1475466"/>
      </dsp:txXfrm>
    </dsp:sp>
    <dsp:sp modelId="{2726E464-AD3C-44BB-9970-3670FC0D0137}">
      <dsp:nvSpPr>
        <dsp:cNvPr id="0" name=""/>
        <dsp:cNvSpPr/>
      </dsp:nvSpPr>
      <dsp:spPr>
        <a:xfrm rot="16155492">
          <a:off x="4894469" y="2195293"/>
          <a:ext cx="991288" cy="33311"/>
        </a:xfrm>
        <a:custGeom>
          <a:avLst/>
          <a:gdLst/>
          <a:ahLst/>
          <a:cxnLst/>
          <a:rect l="0" t="0" r="0" b="0"/>
          <a:pathLst>
            <a:path>
              <a:moveTo>
                <a:pt x="0" y="16655"/>
              </a:moveTo>
              <a:lnTo>
                <a:pt x="991288" y="16655"/>
              </a:lnTo>
            </a:path>
          </a:pathLst>
        </a:custGeom>
        <a:noFill/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>
            <a:solidFill>
              <a:schemeClr val="tx1"/>
            </a:solidFill>
          </a:endParaRPr>
        </a:p>
      </dsp:txBody>
      <dsp:txXfrm rot="10800000">
        <a:off x="5365331" y="2187167"/>
        <a:ext cx="49564" cy="49564"/>
      </dsp:txXfrm>
    </dsp:sp>
    <dsp:sp modelId="{2E13CA7D-CC09-4DC8-BC0B-64F5DDD0E633}">
      <dsp:nvSpPr>
        <dsp:cNvPr id="0" name=""/>
        <dsp:cNvSpPr/>
      </dsp:nvSpPr>
      <dsp:spPr>
        <a:xfrm>
          <a:off x="3977688" y="120702"/>
          <a:ext cx="2791357" cy="1595665"/>
        </a:xfrm>
        <a:prstGeom prst="flowChartAlternateProcess">
          <a:avLst/>
        </a:prstGeom>
        <a:solidFill>
          <a:srgbClr val="E2F3FA"/>
        </a:solidFill>
        <a:ln w="25400" cap="flat" cmpd="sng" algn="ctr">
          <a:solidFill>
            <a:srgbClr val="EDF2F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7780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rgbClr val="256179"/>
              </a:solidFill>
              <a:latin typeface="Glacial Indifference Bold"/>
              <a:ea typeface="+mn-ea"/>
              <a:cs typeface="+mn-cs"/>
            </a:rPr>
            <a:t>Innovation</a:t>
          </a:r>
        </a:p>
      </dsp:txBody>
      <dsp:txXfrm>
        <a:off x="4055580" y="198594"/>
        <a:ext cx="2635573" cy="1439881"/>
      </dsp:txXfrm>
    </dsp:sp>
    <dsp:sp modelId="{4A40ADD1-5449-4A71-B0EE-F4F594BD82C0}">
      <dsp:nvSpPr>
        <dsp:cNvPr id="0" name=""/>
        <dsp:cNvSpPr/>
      </dsp:nvSpPr>
      <dsp:spPr>
        <a:xfrm rot="20466475">
          <a:off x="6715130" y="2851466"/>
          <a:ext cx="1223363" cy="33311"/>
        </a:xfrm>
        <a:custGeom>
          <a:avLst/>
          <a:gdLst/>
          <a:ahLst/>
          <a:cxnLst/>
          <a:rect l="0" t="0" r="0" b="0"/>
          <a:pathLst>
            <a:path>
              <a:moveTo>
                <a:pt x="0" y="16655"/>
              </a:moveTo>
              <a:lnTo>
                <a:pt x="1223363" y="16655"/>
              </a:lnTo>
            </a:path>
          </a:pathLst>
        </a:custGeom>
        <a:noFill/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>
            <a:solidFill>
              <a:schemeClr val="tx1"/>
            </a:solidFill>
          </a:endParaRPr>
        </a:p>
      </dsp:txBody>
      <dsp:txXfrm>
        <a:off x="7296228" y="2837538"/>
        <a:ext cx="61168" cy="61168"/>
      </dsp:txXfrm>
    </dsp:sp>
    <dsp:sp modelId="{94DFB97F-6184-4A5D-9C52-CDFE0A858DDB}">
      <dsp:nvSpPr>
        <dsp:cNvPr id="0" name=""/>
        <dsp:cNvSpPr/>
      </dsp:nvSpPr>
      <dsp:spPr>
        <a:xfrm>
          <a:off x="7753747" y="1246702"/>
          <a:ext cx="2874459" cy="1966922"/>
        </a:xfrm>
        <a:prstGeom prst="flowChartAlternateProcess">
          <a:avLst/>
        </a:prstGeom>
        <a:solidFill>
          <a:srgbClr val="E2F3FA"/>
        </a:solidFill>
        <a:ln w="25400" cap="flat" cmpd="sng" algn="ctr">
          <a:solidFill>
            <a:srgbClr val="EDF2F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778000" rtl="0" eaLnBrk="1" latinLnBrk="0" hangingPunct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rgbClr val="256179"/>
              </a:solidFill>
              <a:latin typeface="Glacial Indifference Bold"/>
              <a:ea typeface="+mn-ea"/>
              <a:cs typeface="+mn-cs"/>
            </a:rPr>
            <a:t>Building community</a:t>
          </a:r>
        </a:p>
      </dsp:txBody>
      <dsp:txXfrm>
        <a:off x="7849762" y="1342717"/>
        <a:ext cx="2682429" cy="1774892"/>
      </dsp:txXfrm>
    </dsp:sp>
    <dsp:sp modelId="{D594972B-EA82-41D9-AB87-E6CF06332F62}">
      <dsp:nvSpPr>
        <dsp:cNvPr id="0" name=""/>
        <dsp:cNvSpPr/>
      </dsp:nvSpPr>
      <dsp:spPr>
        <a:xfrm rot="1886167">
          <a:off x="6326079" y="4538679"/>
          <a:ext cx="1532931" cy="33311"/>
        </a:xfrm>
        <a:custGeom>
          <a:avLst/>
          <a:gdLst/>
          <a:ahLst/>
          <a:cxnLst/>
          <a:rect l="0" t="0" r="0" b="0"/>
          <a:pathLst>
            <a:path>
              <a:moveTo>
                <a:pt x="0" y="16655"/>
              </a:moveTo>
              <a:lnTo>
                <a:pt x="1532931" y="16655"/>
              </a:lnTo>
            </a:path>
          </a:pathLst>
        </a:custGeom>
        <a:noFill/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>
            <a:solidFill>
              <a:schemeClr val="tx1"/>
            </a:solidFill>
          </a:endParaRPr>
        </a:p>
      </dsp:txBody>
      <dsp:txXfrm>
        <a:off x="7054221" y="4517012"/>
        <a:ext cx="76646" cy="76646"/>
      </dsp:txXfrm>
    </dsp:sp>
    <dsp:sp modelId="{9D745467-64AE-4376-8EDD-851C06155E68}">
      <dsp:nvSpPr>
        <dsp:cNvPr id="0" name=""/>
        <dsp:cNvSpPr/>
      </dsp:nvSpPr>
      <dsp:spPr>
        <a:xfrm>
          <a:off x="7208319" y="4687877"/>
          <a:ext cx="3419887" cy="1966922"/>
        </a:xfrm>
        <a:prstGeom prst="flowChartAlternateProcess">
          <a:avLst/>
        </a:prstGeom>
        <a:solidFill>
          <a:srgbClr val="E2F3FA"/>
        </a:solidFill>
        <a:ln w="25400" cap="flat" cmpd="sng" algn="ctr">
          <a:solidFill>
            <a:srgbClr val="EDF2F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256179"/>
              </a:solidFill>
              <a:latin typeface="Glacial Indifference Bold"/>
              <a:ea typeface="+mn-ea"/>
              <a:cs typeface="+mn-cs"/>
            </a:rPr>
            <a:t>Affordable pledge</a:t>
          </a:r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256179"/>
              </a:solidFill>
              <a:latin typeface="Glacial Indifference Bold"/>
              <a:ea typeface="+mn-ea"/>
              <a:cs typeface="+mn-cs"/>
            </a:rPr>
            <a:t>99$ Smartwatch</a:t>
          </a:r>
        </a:p>
      </dsp:txBody>
      <dsp:txXfrm>
        <a:off x="7304334" y="4783892"/>
        <a:ext cx="3227857" cy="1774892"/>
      </dsp:txXfrm>
    </dsp:sp>
    <dsp:sp modelId="{B632B1F1-2932-4E27-BB44-B8A9B72D7368}">
      <dsp:nvSpPr>
        <dsp:cNvPr id="0" name=""/>
        <dsp:cNvSpPr/>
      </dsp:nvSpPr>
      <dsp:spPr>
        <a:xfrm rot="9083451">
          <a:off x="2562057" y="4553446"/>
          <a:ext cx="1858180" cy="33311"/>
        </a:xfrm>
        <a:custGeom>
          <a:avLst/>
          <a:gdLst/>
          <a:ahLst/>
          <a:cxnLst/>
          <a:rect l="0" t="0" r="0" b="0"/>
          <a:pathLst>
            <a:path>
              <a:moveTo>
                <a:pt x="0" y="16655"/>
              </a:moveTo>
              <a:lnTo>
                <a:pt x="1858180" y="16655"/>
              </a:lnTo>
            </a:path>
          </a:pathLst>
        </a:custGeom>
        <a:noFill/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>
            <a:solidFill>
              <a:schemeClr val="tx1"/>
            </a:solidFill>
          </a:endParaRPr>
        </a:p>
      </dsp:txBody>
      <dsp:txXfrm rot="10800000">
        <a:off x="3444692" y="4523647"/>
        <a:ext cx="92909" cy="92909"/>
      </dsp:txXfrm>
    </dsp:sp>
    <dsp:sp modelId="{BDF19FE4-A0FB-44BC-8102-24EE7C6ED105}">
      <dsp:nvSpPr>
        <dsp:cNvPr id="0" name=""/>
        <dsp:cNvSpPr/>
      </dsp:nvSpPr>
      <dsp:spPr>
        <a:xfrm>
          <a:off x="373653" y="4596589"/>
          <a:ext cx="2531645" cy="1966922"/>
        </a:xfrm>
        <a:prstGeom prst="roundRect">
          <a:avLst/>
        </a:prstGeom>
        <a:solidFill>
          <a:srgbClr val="E2F3FA"/>
        </a:solidFill>
        <a:ln w="25400" cap="flat" cmpd="sng" algn="ctr">
          <a:solidFill>
            <a:srgbClr val="EDF2F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778000" rtl="0" eaLnBrk="1" latinLnBrk="0" hangingPunct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rgbClr val="256179"/>
              </a:solidFill>
              <a:latin typeface="Glacial Indifference Bold"/>
              <a:ea typeface="+mn-ea"/>
              <a:cs typeface="+mn-cs"/>
            </a:rPr>
            <a:t>Strong Visuals</a:t>
          </a:r>
        </a:p>
      </dsp:txBody>
      <dsp:txXfrm>
        <a:off x="469670" y="4692606"/>
        <a:ext cx="2339611" cy="1774888"/>
      </dsp:txXfrm>
    </dsp:sp>
    <dsp:sp modelId="{37178F56-C105-41DE-B561-3613697DFEFB}">
      <dsp:nvSpPr>
        <dsp:cNvPr id="0" name=""/>
        <dsp:cNvSpPr/>
      </dsp:nvSpPr>
      <dsp:spPr>
        <a:xfrm rot="12030523">
          <a:off x="3057480" y="2831951"/>
          <a:ext cx="1082299" cy="33311"/>
        </a:xfrm>
        <a:custGeom>
          <a:avLst/>
          <a:gdLst/>
          <a:ahLst/>
          <a:cxnLst/>
          <a:rect l="0" t="0" r="0" b="0"/>
          <a:pathLst>
            <a:path>
              <a:moveTo>
                <a:pt x="0" y="16655"/>
              </a:moveTo>
              <a:lnTo>
                <a:pt x="1082299" y="16655"/>
              </a:lnTo>
            </a:path>
          </a:pathLst>
        </a:custGeom>
        <a:noFill/>
        <a:ln w="25400" cap="flat" cmpd="sng" algn="ctr">
          <a:solidFill>
            <a:schemeClr val="tx1">
              <a:lumMod val="75000"/>
              <a:lumOff val="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>
            <a:solidFill>
              <a:schemeClr val="tx1"/>
            </a:solidFill>
          </a:endParaRPr>
        </a:p>
      </dsp:txBody>
      <dsp:txXfrm rot="10800000">
        <a:off x="3571572" y="2821549"/>
        <a:ext cx="54114" cy="54114"/>
      </dsp:txXfrm>
    </dsp:sp>
    <dsp:sp modelId="{F80D8704-DC61-47C6-B25E-49D53A1F584B}">
      <dsp:nvSpPr>
        <dsp:cNvPr id="0" name=""/>
        <dsp:cNvSpPr/>
      </dsp:nvSpPr>
      <dsp:spPr>
        <a:xfrm>
          <a:off x="175030" y="1099097"/>
          <a:ext cx="3111513" cy="2101656"/>
        </a:xfrm>
        <a:prstGeom prst="roundRect">
          <a:avLst/>
        </a:prstGeom>
        <a:solidFill>
          <a:srgbClr val="E2F3FA"/>
        </a:solidFill>
        <a:ln w="25400" cap="flat" cmpd="sng" algn="ctr">
          <a:solidFill>
            <a:srgbClr val="EDF2F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778000" rtl="0" eaLnBrk="1" latinLnBrk="0" hangingPunct="1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rgbClr val="256179"/>
              </a:solidFill>
              <a:latin typeface="Glacial Indifference Bold"/>
              <a:ea typeface="+mn-ea"/>
              <a:cs typeface="+mn-cs"/>
            </a:rPr>
            <a:t>Perfect Timing</a:t>
          </a:r>
        </a:p>
      </dsp:txBody>
      <dsp:txXfrm>
        <a:off x="277624" y="1201691"/>
        <a:ext cx="2906325" cy="1896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3F79D-274A-4746-A417-B7E0873E6A5E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4D9FF-DA51-4433-B9E7-CE06DCC5B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7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4D9FF-DA51-4433-B9E7-CE06DCC5B6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2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4D9FF-DA51-4433-B9E7-CE06DCC5B6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364075" y="6915141"/>
            <a:ext cx="0" cy="2610617"/>
          </a:xfrm>
          <a:prstGeom prst="line">
            <a:avLst/>
          </a:prstGeom>
          <a:ln w="123825" cap="flat">
            <a:solidFill>
              <a:srgbClr val="BBC8B1"/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3756206" y="114300"/>
            <a:ext cx="4531792" cy="2457450"/>
            <a:chOff x="0" y="0"/>
            <a:chExt cx="1623368" cy="812800"/>
          </a:xfrm>
          <a:solidFill>
            <a:srgbClr val="F7F9F1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1623368" cy="812800"/>
            </a:xfrm>
            <a:custGeom>
              <a:avLst/>
              <a:gdLst/>
              <a:ahLst/>
              <a:cxnLst/>
              <a:rect l="l" t="t" r="r" b="b"/>
              <a:pathLst>
                <a:path w="1623368" h="812800">
                  <a:moveTo>
                    <a:pt x="0" y="0"/>
                  </a:moveTo>
                  <a:lnTo>
                    <a:pt x="1623368" y="0"/>
                  </a:lnTo>
                  <a:lnTo>
                    <a:pt x="1623368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623368" cy="86042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8362283"/>
            <a:ext cx="4477605" cy="1924717"/>
            <a:chOff x="0" y="0"/>
            <a:chExt cx="1859356" cy="812800"/>
          </a:xfrm>
          <a:solidFill>
            <a:srgbClr val="94C9DE"/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1859356" cy="812800"/>
            </a:xfrm>
            <a:custGeom>
              <a:avLst/>
              <a:gdLst/>
              <a:ahLst/>
              <a:cxnLst/>
              <a:rect l="l" t="t" r="r" b="b"/>
              <a:pathLst>
                <a:path w="1859356" h="812800">
                  <a:moveTo>
                    <a:pt x="0" y="0"/>
                  </a:moveTo>
                  <a:lnTo>
                    <a:pt x="1859356" y="0"/>
                  </a:lnTo>
                  <a:lnTo>
                    <a:pt x="1859356" y="812800"/>
                  </a:lnTo>
                  <a:lnTo>
                    <a:pt x="0" y="812800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859356" cy="860425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12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71519" y="3012727"/>
            <a:ext cx="14744962" cy="3051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1979"/>
              </a:lnSpc>
            </a:pPr>
            <a:r>
              <a:rPr lang="en-US" sz="9600" b="1" dirty="0">
                <a:solidFill>
                  <a:schemeClr val="accent5">
                    <a:lumMod val="50000"/>
                  </a:schemeClr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TRENDS AND SUCCESS IN </a:t>
            </a:r>
            <a:r>
              <a:rPr lang="en-US" sz="11500" b="1" dirty="0">
                <a:solidFill>
                  <a:srgbClr val="627A32"/>
                </a:solidFill>
                <a:latin typeface="Futura"/>
                <a:ea typeface="Futura"/>
                <a:cs typeface="Futura"/>
                <a:sym typeface="Futura"/>
              </a:rPr>
              <a:t>Kickstarter</a:t>
            </a:r>
            <a:endParaRPr lang="en-US" sz="10508" b="1" dirty="0">
              <a:solidFill>
                <a:srgbClr val="627A32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71519" y="6260447"/>
            <a:ext cx="14744962" cy="549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64"/>
              </a:lnSpc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An Analysis of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Kickstarter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Futura"/>
                <a:ea typeface="Futura"/>
                <a:cs typeface="Futura"/>
                <a:sym typeface="Futura"/>
              </a:rPr>
              <a:t> Projects Types and Trends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504281" y="8872110"/>
            <a:ext cx="4460189" cy="639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677"/>
              </a:lnSpc>
              <a:spcBef>
                <a:spcPct val="0"/>
              </a:spcBef>
            </a:pPr>
            <a:r>
              <a:rPr lang="en-US" sz="3341">
                <a:solidFill>
                  <a:srgbClr val="465739"/>
                </a:solidFill>
                <a:latin typeface="Futura"/>
                <a:ea typeface="Futura"/>
                <a:cs typeface="Futura"/>
                <a:sym typeface="Futura"/>
              </a:rPr>
              <a:t>Muna Radhi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BD7077E1-A7C6-4A00-96D0-DABF73812859}"/>
              </a:ext>
            </a:extLst>
          </p:cNvPr>
          <p:cNvSpPr txBox="1"/>
          <p:nvPr/>
        </p:nvSpPr>
        <p:spPr>
          <a:xfrm>
            <a:off x="0" y="264107"/>
            <a:ext cx="18288000" cy="1015663"/>
          </a:xfrm>
          <a:prstGeom prst="rect">
            <a:avLst/>
          </a:prstGeom>
          <a:solidFill>
            <a:srgbClr val="F7F9F1"/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spcBef>
                <a:spcPct val="0"/>
              </a:spcBef>
              <a:defRPr sz="7200" b="1">
                <a:solidFill>
                  <a:srgbClr val="256179"/>
                </a:solidFill>
                <a:latin typeface="Glacial Indifference Bold"/>
              </a:defRPr>
            </a:lvl1pPr>
          </a:lstStyle>
          <a:p>
            <a:r>
              <a:rPr lang="en-US" sz="6600" dirty="0">
                <a:sym typeface="Glacial Indifference Bold"/>
              </a:rPr>
              <a:t>Top Funded Projects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80DC895-7EF2-42D2-8833-87A69303E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900" y="1638300"/>
            <a:ext cx="13030200" cy="805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767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BCA5C04-25CA-4AB7-B5A1-C81D1399226B}"/>
              </a:ext>
            </a:extLst>
          </p:cNvPr>
          <p:cNvSpPr txBox="1"/>
          <p:nvPr/>
        </p:nvSpPr>
        <p:spPr>
          <a:xfrm>
            <a:off x="0" y="264107"/>
            <a:ext cx="18288000" cy="1015663"/>
          </a:xfrm>
          <a:prstGeom prst="rect">
            <a:avLst/>
          </a:prstGeom>
          <a:solidFill>
            <a:srgbClr val="F7F9F1"/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spcBef>
                <a:spcPct val="0"/>
              </a:spcBef>
              <a:defRPr sz="7200" b="1">
                <a:solidFill>
                  <a:srgbClr val="256179"/>
                </a:solidFill>
                <a:latin typeface="Glacial Indifference Bold"/>
              </a:defRPr>
            </a:lvl1pPr>
          </a:lstStyle>
          <a:p>
            <a:r>
              <a:rPr lang="en-US" sz="6600" dirty="0">
                <a:sym typeface="Glacial Indifference Bold"/>
              </a:rPr>
              <a:t>Top Funded Projects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2E338C7-1292-4BAD-9C09-9A575FA190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884910"/>
              </p:ext>
            </p:extLst>
          </p:nvPr>
        </p:nvGraphicFramePr>
        <p:xfrm>
          <a:off x="1106592" y="1816100"/>
          <a:ext cx="10628207" cy="665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194" name="Picture 2" descr="Pebble is a customizable watch. Download new watchfaces, use sports and fitness apps, get notifications from your phone.">
            <a:extLst>
              <a:ext uri="{FF2B5EF4-FFF2-40B4-BE49-F238E27FC236}">
                <a16:creationId xmlns:a16="http://schemas.microsoft.com/office/drawing/2014/main" id="{2B84921F-20C8-4B9B-AD5D-E942E0CD3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06"/>
          <a:stretch/>
        </p:blipFill>
        <p:spPr bwMode="auto">
          <a:xfrm>
            <a:off x="12420600" y="4000500"/>
            <a:ext cx="3962400" cy="3392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63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3D0DF3E-12AB-4FAD-9CDE-A9E5F8FF217D}"/>
              </a:ext>
            </a:extLst>
          </p:cNvPr>
          <p:cNvSpPr txBox="1"/>
          <p:nvPr/>
        </p:nvSpPr>
        <p:spPr>
          <a:xfrm>
            <a:off x="0" y="264107"/>
            <a:ext cx="18288000" cy="1015663"/>
          </a:xfrm>
          <a:prstGeom prst="rect">
            <a:avLst/>
          </a:prstGeom>
          <a:solidFill>
            <a:srgbClr val="F7F9F1"/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spcBef>
                <a:spcPct val="0"/>
              </a:spcBef>
              <a:defRPr sz="7200" b="1">
                <a:solidFill>
                  <a:srgbClr val="256179"/>
                </a:solidFill>
                <a:latin typeface="Glacial Indifference Bold"/>
              </a:defRPr>
            </a:lvl1pPr>
          </a:lstStyle>
          <a:p>
            <a:r>
              <a:rPr lang="en-GB" sz="6600" b="1"/>
              <a:t>Insights </a:t>
            </a:r>
            <a:r>
              <a:rPr lang="en-GB" sz="6600" b="1" dirty="0"/>
              <a:t>&amp; Recommendation</a:t>
            </a:r>
            <a:endParaRPr lang="en-GB" sz="6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0FA9C-0F24-47EB-B8D9-D7D45AC923B0}"/>
              </a:ext>
            </a:extLst>
          </p:cNvPr>
          <p:cNvSpPr txBox="1"/>
          <p:nvPr/>
        </p:nvSpPr>
        <p:spPr>
          <a:xfrm>
            <a:off x="1066800" y="1595073"/>
            <a:ext cx="15621000" cy="6919715"/>
          </a:xfrm>
          <a:prstGeom prst="rect">
            <a:avLst/>
          </a:prstGeom>
          <a:solidFill>
            <a:srgbClr val="F8F7F2"/>
          </a:solidFill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33CC"/>
                </a:solidFill>
              </a:rPr>
              <a:t>Top Success: </a:t>
            </a:r>
            <a:r>
              <a:rPr lang="en-GB" sz="2800" dirty="0"/>
              <a:t>Dance (74.6%), Theatre (70.7%), Music (67.5%) – creative projects with clear goals succeed more.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33CC"/>
                </a:solidFill>
              </a:rPr>
              <a:t>Risky Categories: </a:t>
            </a:r>
            <a:r>
              <a:rPr lang="en-GB" sz="2800" dirty="0"/>
              <a:t>Fashion, Technology – high costs and complex logistics; set realistic goals.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33CC"/>
                </a:solidFill>
              </a:rPr>
              <a:t>Popularity ≠ Success: </a:t>
            </a:r>
            <a:r>
              <a:rPr lang="en-GB" sz="2800" dirty="0"/>
              <a:t>Film &amp; Video, Music, Games have many backers, but smaller, engaged audiences (e.g., Dance) often fund more reliably.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33CC"/>
                </a:solidFill>
              </a:rPr>
              <a:t>High Contribution: </a:t>
            </a:r>
            <a:r>
              <a:rPr lang="en-GB" sz="2800" dirty="0"/>
              <a:t>Some categories attract higher pledges per backer; focus on engagement and uniqueness.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33CC"/>
                </a:solidFill>
              </a:rPr>
              <a:t>Timing Matters: </a:t>
            </a:r>
            <a:r>
              <a:rPr lang="en-GB" sz="2800" dirty="0"/>
              <a:t>Launch strategically – e.g., Games/Tech before holidays, Art in spring – for better funding outcomes.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03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158F24-37B1-49E5-8597-171C6CF87E0B}"/>
              </a:ext>
            </a:extLst>
          </p:cNvPr>
          <p:cNvSpPr txBox="1"/>
          <p:nvPr/>
        </p:nvSpPr>
        <p:spPr>
          <a:xfrm>
            <a:off x="1200150" y="2095500"/>
            <a:ext cx="7696200" cy="4433073"/>
          </a:xfrm>
          <a:prstGeom prst="rect">
            <a:avLst/>
          </a:prstGeom>
          <a:solidFill>
            <a:srgbClr val="F7F9F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b="1" dirty="0">
                <a:solidFill>
                  <a:srgbClr val="256179"/>
                </a:solidFill>
              </a:rPr>
              <a:t>Key Points</a:t>
            </a:r>
            <a:endParaRPr lang="en-GB" sz="3200" dirty="0">
              <a:solidFill>
                <a:srgbClr val="256179"/>
              </a:solidFill>
            </a:endParaRP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Success varies by project type.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Fastest-growing categories in funding.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Categories that often fail.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Seasonal trends impact performance.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ar-BH" sz="3200" dirty="0"/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6A7766BB-C866-4045-8838-F81374F436C2}"/>
              </a:ext>
            </a:extLst>
          </p:cNvPr>
          <p:cNvSpPr txBox="1"/>
          <p:nvPr/>
        </p:nvSpPr>
        <p:spPr>
          <a:xfrm>
            <a:off x="0" y="377904"/>
            <a:ext cx="18287999" cy="1107996"/>
          </a:xfrm>
          <a:prstGeom prst="rect">
            <a:avLst/>
          </a:prstGeom>
          <a:solidFill>
            <a:srgbClr val="F7F9F1"/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7200" b="1" dirty="0">
                <a:solidFill>
                  <a:srgbClr val="256179"/>
                </a:solidFill>
                <a:latin typeface="Glacial Indifference Bold"/>
                <a:sym typeface="Glacial Indifference Bold"/>
              </a:rPr>
              <a:t>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C36414-A5BE-4CAA-9329-AE13130F4B38}"/>
              </a:ext>
            </a:extLst>
          </p:cNvPr>
          <p:cNvSpPr txBox="1"/>
          <p:nvPr/>
        </p:nvSpPr>
        <p:spPr>
          <a:xfrm>
            <a:off x="9382125" y="4457700"/>
            <a:ext cx="7696200" cy="5186676"/>
          </a:xfrm>
          <a:prstGeom prst="rect">
            <a:avLst/>
          </a:prstGeom>
          <a:solidFill>
            <a:srgbClr val="F7F9F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b="1" dirty="0">
                <a:solidFill>
                  <a:srgbClr val="256179"/>
                </a:solidFill>
              </a:rPr>
              <a:t>Goals: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Find most &amp; least successful types.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Highlight funding growth.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Identify risky categories.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Spot top-contributing subtypes.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GB" sz="3200" dirty="0"/>
              <a:t>Understand seasonal effects.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00021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C907875-209F-4CA5-8F3B-ECAF3AF0BE42}"/>
              </a:ext>
            </a:extLst>
          </p:cNvPr>
          <p:cNvSpPr txBox="1"/>
          <p:nvPr/>
        </p:nvSpPr>
        <p:spPr>
          <a:xfrm>
            <a:off x="0" y="377904"/>
            <a:ext cx="18287999" cy="1107996"/>
          </a:xfrm>
          <a:prstGeom prst="rect">
            <a:avLst/>
          </a:prstGeom>
          <a:solidFill>
            <a:srgbClr val="F7F9F1"/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7200" b="1" dirty="0">
                <a:solidFill>
                  <a:srgbClr val="256179"/>
                </a:solidFill>
                <a:latin typeface="Glacial Indifference Bold"/>
                <a:sym typeface="Glacial Indifference Bold"/>
              </a:rPr>
              <a:t>Most Popular Category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105694-4F77-4CD9-A47C-BE6FA043E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844" y="2019300"/>
            <a:ext cx="12444412" cy="775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3078A81-B661-4CE9-B69F-391D07E52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140" y="1638300"/>
            <a:ext cx="12444412" cy="775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A41C85-E70E-4DB4-BE28-11FB7B5D644B}"/>
              </a:ext>
            </a:extLst>
          </p:cNvPr>
          <p:cNvSpPr txBox="1"/>
          <p:nvPr/>
        </p:nvSpPr>
        <p:spPr>
          <a:xfrm>
            <a:off x="12420600" y="4076700"/>
            <a:ext cx="4404360" cy="984885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spcBef>
                <a:spcPct val="0"/>
              </a:spcBef>
              <a:defRPr sz="7200" b="1">
                <a:solidFill>
                  <a:srgbClr val="256179"/>
                </a:solidFill>
                <a:latin typeface="Glacial Indifference Bold"/>
              </a:defRPr>
            </a:lvl1pPr>
          </a:lstStyle>
          <a:p>
            <a:r>
              <a:rPr lang="en-US" sz="3200" b="0" dirty="0">
                <a:solidFill>
                  <a:srgbClr val="0033CC"/>
                </a:solidFill>
                <a:latin typeface="Abadi" panose="020B0604020104020204" pitchFamily="34" charset="0"/>
              </a:rPr>
              <a:t>Film </a:t>
            </a:r>
            <a:r>
              <a:rPr lang="en-US" sz="3200" b="0" dirty="0">
                <a:solidFill>
                  <a:schemeClr val="tx1"/>
                </a:solidFill>
                <a:latin typeface="Abadi" panose="020B0604020104020204" pitchFamily="34" charset="0"/>
              </a:rPr>
              <a:t>,</a:t>
            </a:r>
            <a:r>
              <a:rPr lang="en-US" sz="3200" b="0" dirty="0">
                <a:solidFill>
                  <a:srgbClr val="0033CC"/>
                </a:solidFill>
                <a:latin typeface="Abadi" panose="020B0604020104020204" pitchFamily="34" charset="0"/>
              </a:rPr>
              <a:t> Music </a:t>
            </a:r>
            <a:r>
              <a:rPr lang="en-US" sz="3200" b="0" dirty="0">
                <a:solidFill>
                  <a:schemeClr val="tx1"/>
                </a:solidFill>
                <a:latin typeface="Abadi" panose="020B0604020104020204" pitchFamily="34" charset="0"/>
              </a:rPr>
              <a:t>&amp;</a:t>
            </a:r>
            <a:r>
              <a:rPr lang="en-US" sz="3200" b="0" dirty="0">
                <a:solidFill>
                  <a:srgbClr val="0033CC"/>
                </a:solidFill>
                <a:latin typeface="Abadi" panose="020B0604020104020204" pitchFamily="34" charset="0"/>
              </a:rPr>
              <a:t> Games</a:t>
            </a:r>
          </a:p>
          <a:p>
            <a:r>
              <a:rPr lang="en-US" sz="3200" b="0" dirty="0">
                <a:solidFill>
                  <a:schemeClr val="tx1"/>
                </a:solidFill>
                <a:latin typeface="Abadi" panose="020B0604020104020204" pitchFamily="34" charset="0"/>
              </a:rPr>
              <a:t>Most popular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A02E2E-D3EC-C99A-D979-D2186E2CAC59}"/>
              </a:ext>
            </a:extLst>
          </p:cNvPr>
          <p:cNvSpPr txBox="1"/>
          <p:nvPr/>
        </p:nvSpPr>
        <p:spPr>
          <a:xfrm>
            <a:off x="12573000" y="5981700"/>
            <a:ext cx="4404360" cy="984885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spcBef>
                <a:spcPct val="0"/>
              </a:spcBef>
              <a:defRPr sz="3200" b="0">
                <a:solidFill>
                  <a:srgbClr val="0033CC"/>
                </a:solidFill>
                <a:latin typeface="Abadi" panose="020B0604020104020204" pitchFamily="34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Indicating High </a:t>
            </a:r>
            <a:r>
              <a:rPr lang="en-US" dirty="0"/>
              <a:t>Competition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A2B3CA-DED7-88BC-8719-719794B57D7A}"/>
              </a:ext>
            </a:extLst>
          </p:cNvPr>
          <p:cNvCxnSpPr/>
          <p:nvPr/>
        </p:nvCxnSpPr>
        <p:spPr>
          <a:xfrm>
            <a:off x="14606858" y="5286342"/>
            <a:ext cx="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8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377904"/>
            <a:ext cx="18287999" cy="1107996"/>
          </a:xfrm>
          <a:prstGeom prst="rect">
            <a:avLst/>
          </a:prstGeom>
          <a:solidFill>
            <a:srgbClr val="F7F9F1"/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7200" b="1" dirty="0">
                <a:solidFill>
                  <a:srgbClr val="256179"/>
                </a:solidFill>
                <a:latin typeface="Glacial Indifference Bold"/>
                <a:sym typeface="Glacial Indifference Bold"/>
              </a:rPr>
              <a:t>Success Rate by Project Type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DEDD29-D38C-4254-A44A-A5CCF6424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83265"/>
            <a:ext cx="11793485" cy="828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13A10A-8566-45D0-B5A1-FCFF8AAE8519}"/>
              </a:ext>
            </a:extLst>
          </p:cNvPr>
          <p:cNvSpPr txBox="1"/>
          <p:nvPr/>
        </p:nvSpPr>
        <p:spPr>
          <a:xfrm>
            <a:off x="12573000" y="3467100"/>
            <a:ext cx="4404360" cy="984885"/>
          </a:xfrm>
          <a:prstGeom prst="rect">
            <a:avLst/>
          </a:prstGeom>
          <a:solidFill>
            <a:srgbClr val="F7F9F1"/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spcBef>
                <a:spcPct val="0"/>
              </a:spcBef>
              <a:defRPr sz="7200" b="1">
                <a:solidFill>
                  <a:srgbClr val="256179"/>
                </a:solidFill>
                <a:latin typeface="Glacial Indifference Bold"/>
              </a:defRPr>
            </a:lvl1pPr>
          </a:lstStyle>
          <a:p>
            <a:r>
              <a:rPr lang="en-GB" sz="3200" b="0" dirty="0">
                <a:solidFill>
                  <a:srgbClr val="0033CC"/>
                </a:solidFill>
                <a:latin typeface="Abadi" panose="020B0604020104020204" pitchFamily="34" charset="0"/>
              </a:rPr>
              <a:t>performing </a:t>
            </a:r>
            <a:r>
              <a:rPr lang="en-GB" sz="3200" b="0" dirty="0">
                <a:solidFill>
                  <a:schemeClr val="tx1"/>
                </a:solidFill>
                <a:latin typeface="Abadi" panose="020B0604020104020204" pitchFamily="34" charset="0"/>
              </a:rPr>
              <a:t>arts </a:t>
            </a:r>
            <a:endParaRPr lang="en-US" sz="3200" b="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r>
              <a:rPr lang="en-GB" sz="3200" b="0" dirty="0">
                <a:solidFill>
                  <a:schemeClr val="tx1"/>
                </a:solidFill>
                <a:latin typeface="Abadi" panose="020B0604020104020204" pitchFamily="34" charset="0"/>
              </a:rPr>
              <a:t>are the </a:t>
            </a:r>
            <a:r>
              <a:rPr lang="en-GB" sz="3200" b="0" dirty="0">
                <a:solidFill>
                  <a:schemeClr val="tx2">
                    <a:lumMod val="75000"/>
                  </a:schemeClr>
                </a:solidFill>
                <a:latin typeface="Abadi" panose="020B0604020104020204" pitchFamily="34" charset="0"/>
              </a:rPr>
              <a:t>top</a:t>
            </a:r>
            <a:endParaRPr lang="en-US" sz="3200" b="0" dirty="0">
              <a:solidFill>
                <a:schemeClr val="tx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85AD80-63C6-40B3-9D94-5A4C27819350}"/>
              </a:ext>
            </a:extLst>
          </p:cNvPr>
          <p:cNvSpPr txBox="1"/>
          <p:nvPr/>
        </p:nvSpPr>
        <p:spPr>
          <a:xfrm>
            <a:off x="12573000" y="5396388"/>
            <a:ext cx="4404360" cy="492443"/>
          </a:xfrm>
          <a:prstGeom prst="rect">
            <a:avLst/>
          </a:prstGeom>
          <a:solidFill>
            <a:srgbClr val="F7F9F1"/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spcBef>
                <a:spcPct val="0"/>
              </a:spcBef>
              <a:defRPr sz="2800" b="1">
                <a:latin typeface="Glacial Indifference Bold"/>
              </a:defRPr>
            </a:lvl1pPr>
          </a:lstStyle>
          <a:p>
            <a:r>
              <a:rPr lang="en-US" sz="3200" b="0" dirty="0">
                <a:solidFill>
                  <a:srgbClr val="0033CC"/>
                </a:solidFill>
                <a:latin typeface="Abadi" panose="020B0604020104020204" pitchFamily="34" charset="0"/>
              </a:rPr>
              <a:t>Intangible</a:t>
            </a:r>
            <a:r>
              <a:rPr lang="en-US" sz="3200" b="0" dirty="0">
                <a:latin typeface="Abadi" panose="020B0604020104020204" pitchFamily="34" charset="0"/>
              </a:rPr>
              <a:t> Rewards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DABD3E-FAF9-4D25-B880-BCC590D02A06}"/>
              </a:ext>
            </a:extLst>
          </p:cNvPr>
          <p:cNvSpPr txBox="1"/>
          <p:nvPr/>
        </p:nvSpPr>
        <p:spPr>
          <a:xfrm>
            <a:off x="12633959" y="6976956"/>
            <a:ext cx="4404360" cy="984885"/>
          </a:xfrm>
          <a:prstGeom prst="rect">
            <a:avLst/>
          </a:prstGeom>
          <a:solidFill>
            <a:srgbClr val="F7F9F1"/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spcBef>
                <a:spcPct val="0"/>
              </a:spcBef>
              <a:defRPr sz="2800" b="1">
                <a:latin typeface="Glacial Indifference Bold"/>
              </a:defRPr>
            </a:lvl1pPr>
          </a:lstStyle>
          <a:p>
            <a:r>
              <a:rPr lang="en-GB" sz="3200" b="0" dirty="0">
                <a:solidFill>
                  <a:srgbClr val="0033CC"/>
                </a:solidFill>
                <a:latin typeface="Abadi" panose="020B0604020104020204" pitchFamily="34" charset="0"/>
              </a:rPr>
              <a:t>Lower Risk </a:t>
            </a:r>
            <a:r>
              <a:rPr lang="en-GB" sz="3200" b="0" dirty="0">
                <a:latin typeface="Abadi" panose="020B0604020104020204" pitchFamily="34" charset="0"/>
              </a:rPr>
              <a:t>of Production Delays</a:t>
            </a:r>
            <a:endParaRPr lang="en-US" sz="3200" b="0" dirty="0">
              <a:latin typeface="Abadi" panose="020B0604020104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CD29-2FD3-4F96-B872-500DC3A7446F}"/>
              </a:ext>
            </a:extLst>
          </p:cNvPr>
          <p:cNvCxnSpPr/>
          <p:nvPr/>
        </p:nvCxnSpPr>
        <p:spPr>
          <a:xfrm>
            <a:off x="14798040" y="4457700"/>
            <a:ext cx="0" cy="7661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FF925C-5FF0-479A-9994-31B1E8918AFA}"/>
              </a:ext>
            </a:extLst>
          </p:cNvPr>
          <p:cNvCxnSpPr/>
          <p:nvPr/>
        </p:nvCxnSpPr>
        <p:spPr>
          <a:xfrm>
            <a:off x="14836139" y="6019021"/>
            <a:ext cx="0" cy="7661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5C2A9C-1079-4434-B832-DD2C9FD1C671}"/>
              </a:ext>
            </a:extLst>
          </p:cNvPr>
          <p:cNvSpPr txBox="1"/>
          <p:nvPr/>
        </p:nvSpPr>
        <p:spPr>
          <a:xfrm>
            <a:off x="0" y="377904"/>
            <a:ext cx="18287999" cy="1107996"/>
          </a:xfrm>
          <a:prstGeom prst="rect">
            <a:avLst/>
          </a:prstGeom>
          <a:solidFill>
            <a:srgbClr val="F7F9F1"/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7200" b="1" dirty="0">
                <a:solidFill>
                  <a:srgbClr val="256179"/>
                </a:solidFill>
                <a:latin typeface="Glacial Indifference Bold"/>
                <a:sym typeface="Glacial Indifference Bold"/>
              </a:rPr>
              <a:t>Meeting the Goal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63B2256-540A-46E2-B02A-521126FC5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80511"/>
            <a:ext cx="17049750" cy="770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98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5C2A9C-1079-4434-B832-DD2C9FD1C671}"/>
              </a:ext>
            </a:extLst>
          </p:cNvPr>
          <p:cNvSpPr txBox="1"/>
          <p:nvPr/>
        </p:nvSpPr>
        <p:spPr>
          <a:xfrm>
            <a:off x="0" y="377904"/>
            <a:ext cx="18287999" cy="1107996"/>
          </a:xfrm>
          <a:prstGeom prst="rect">
            <a:avLst/>
          </a:prstGeom>
          <a:solidFill>
            <a:srgbClr val="F7F9F1"/>
          </a:solidFill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7200" b="1" dirty="0">
                <a:solidFill>
                  <a:srgbClr val="256179"/>
                </a:solidFill>
                <a:latin typeface="Glacial Indifference Bold"/>
                <a:sym typeface="Glacial Indifference Bold"/>
              </a:rPr>
              <a:t>Funding Speed to goal</a:t>
            </a:r>
          </a:p>
        </p:txBody>
      </p:sp>
      <p:sp>
        <p:nvSpPr>
          <p:cNvPr id="2" name="AutoShape 18">
            <a:extLst>
              <a:ext uri="{FF2B5EF4-FFF2-40B4-BE49-F238E27FC236}">
                <a16:creationId xmlns:a16="http://schemas.microsoft.com/office/drawing/2014/main" id="{7D45609E-28FA-4FB3-9B22-84742E53F5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A31177-8BC0-C02B-8143-2535C3C8C2CF}"/>
              </a:ext>
            </a:extLst>
          </p:cNvPr>
          <p:cNvSpPr txBox="1"/>
          <p:nvPr/>
        </p:nvSpPr>
        <p:spPr>
          <a:xfrm>
            <a:off x="14249400" y="5295900"/>
            <a:ext cx="2971800" cy="984885"/>
          </a:xfrm>
          <a:prstGeom prst="rect">
            <a:avLst/>
          </a:prstGeom>
          <a:solidFill>
            <a:srgbClr val="F7F9F1"/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spcBef>
                <a:spcPct val="0"/>
              </a:spcBef>
              <a:defRPr sz="7200" b="1">
                <a:solidFill>
                  <a:srgbClr val="256179"/>
                </a:solidFill>
                <a:latin typeface="Glacial Indifference Bold"/>
              </a:defRPr>
            </a:lvl1pPr>
          </a:lstStyle>
          <a:p>
            <a:r>
              <a:rPr lang="en-US" sz="3200" b="0" dirty="0">
                <a:solidFill>
                  <a:schemeClr val="tx1"/>
                </a:solidFill>
                <a:latin typeface="Abadi" panose="020B0604020104020204" pitchFamily="34" charset="0"/>
              </a:rPr>
              <a:t>Pre-existing Audience</a:t>
            </a:r>
            <a:endParaRPr lang="ar-BH" sz="3200" b="0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5D5C13-1191-9416-7992-401A963A72EE}"/>
              </a:ext>
            </a:extLst>
          </p:cNvPr>
          <p:cNvCxnSpPr>
            <a:cxnSpLocks/>
          </p:cNvCxnSpPr>
          <p:nvPr/>
        </p:nvCxnSpPr>
        <p:spPr>
          <a:xfrm>
            <a:off x="14554200" y="3695700"/>
            <a:ext cx="0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185D1CD-6045-C565-F503-4FED9905FBCA}"/>
              </a:ext>
            </a:extLst>
          </p:cNvPr>
          <p:cNvCxnSpPr/>
          <p:nvPr/>
        </p:nvCxnSpPr>
        <p:spPr>
          <a:xfrm rot="16200000" flipH="1">
            <a:off x="14230350" y="3105150"/>
            <a:ext cx="1828800" cy="118110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54E953-EBDE-4E99-B38A-FC67E21FF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115243"/>
            <a:ext cx="13212065" cy="788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A03E99-69A1-4EAC-BD53-56A88B1C25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3"/>
          <a:stretch/>
        </p:blipFill>
        <p:spPr>
          <a:xfrm>
            <a:off x="9320212" y="7125393"/>
            <a:ext cx="4267200" cy="316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6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12DE5B1-1481-48CC-897A-0DA6D9494385}"/>
              </a:ext>
            </a:extLst>
          </p:cNvPr>
          <p:cNvSpPr txBox="1"/>
          <p:nvPr/>
        </p:nvSpPr>
        <p:spPr>
          <a:xfrm>
            <a:off x="0" y="264107"/>
            <a:ext cx="18288000" cy="1015663"/>
          </a:xfrm>
          <a:prstGeom prst="rect">
            <a:avLst/>
          </a:prstGeom>
          <a:solidFill>
            <a:srgbClr val="F7F9F1"/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spcBef>
                <a:spcPct val="0"/>
              </a:spcBef>
              <a:defRPr sz="7200" b="1">
                <a:solidFill>
                  <a:srgbClr val="256179"/>
                </a:solidFill>
                <a:latin typeface="Glacial Indifference Bold"/>
              </a:defRPr>
            </a:lvl1pPr>
          </a:lstStyle>
          <a:p>
            <a:r>
              <a:rPr lang="en-GB" sz="6600" dirty="0"/>
              <a:t>Struggling Projects</a:t>
            </a:r>
            <a:r>
              <a:rPr lang="ar-BH" sz="6600" dirty="0"/>
              <a:t> </a:t>
            </a:r>
            <a:endParaRPr lang="en-US" sz="6600" dirty="0">
              <a:sym typeface="Glacial Indifference Bold"/>
            </a:endParaRPr>
          </a:p>
        </p:txBody>
      </p:sp>
      <p:pic>
        <p:nvPicPr>
          <p:cNvPr id="4114" name="Picture 18">
            <a:extLst>
              <a:ext uri="{FF2B5EF4-FFF2-40B4-BE49-F238E27FC236}">
                <a16:creationId xmlns:a16="http://schemas.microsoft.com/office/drawing/2014/main" id="{8896EB7E-05C3-4120-AA0E-F3BD9FDF6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43099"/>
            <a:ext cx="11887200" cy="7911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DF61049-C708-4030-BCBA-48FE78D8063B}"/>
              </a:ext>
            </a:extLst>
          </p:cNvPr>
          <p:cNvSpPr txBox="1"/>
          <p:nvPr/>
        </p:nvSpPr>
        <p:spPr>
          <a:xfrm>
            <a:off x="12603481" y="3673025"/>
            <a:ext cx="4404360" cy="984885"/>
          </a:xfrm>
          <a:prstGeom prst="rect">
            <a:avLst/>
          </a:prstGeom>
          <a:solidFill>
            <a:srgbClr val="F7F9F1"/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spcBef>
                <a:spcPct val="0"/>
              </a:spcBef>
              <a:defRPr sz="7200" b="1">
                <a:solidFill>
                  <a:srgbClr val="256179"/>
                </a:solidFill>
                <a:latin typeface="Glacial Indifference Bold"/>
              </a:defRPr>
            </a:lvl1pPr>
          </a:lstStyle>
          <a:p>
            <a:r>
              <a:rPr lang="en-US" sz="3200" b="0" dirty="0">
                <a:solidFill>
                  <a:srgbClr val="0033CC"/>
                </a:solidFill>
                <a:latin typeface="Abadi" panose="020B0604020104020204" pitchFamily="34" charset="0"/>
              </a:rPr>
              <a:t>Fashion</a:t>
            </a:r>
            <a:r>
              <a:rPr lang="en-GB" sz="3200" b="0" dirty="0">
                <a:solidFill>
                  <a:srgbClr val="0033CC"/>
                </a:solidFill>
                <a:latin typeface="Abadi" panose="020B0604020104020204" pitchFamily="34" charset="0"/>
              </a:rPr>
              <a:t> /Technology</a:t>
            </a:r>
            <a:endParaRPr lang="en-US" sz="3200" b="0" dirty="0">
              <a:solidFill>
                <a:schemeClr val="tx1"/>
              </a:solidFill>
              <a:latin typeface="Abadi" panose="020B0604020104020204" pitchFamily="34" charset="0"/>
            </a:endParaRPr>
          </a:p>
          <a:p>
            <a:r>
              <a:rPr lang="en-GB" sz="3200" b="0" dirty="0">
                <a:solidFill>
                  <a:schemeClr val="tx1"/>
                </a:solidFill>
                <a:latin typeface="Abadi" panose="020B0604020104020204" pitchFamily="34" charset="0"/>
              </a:rPr>
              <a:t>are the </a:t>
            </a:r>
            <a:r>
              <a:rPr lang="en-GB" sz="3200" b="0" dirty="0">
                <a:solidFill>
                  <a:srgbClr val="0033CC"/>
                </a:solidFill>
                <a:latin typeface="Abadi" panose="020B0604020104020204" pitchFamily="34" charset="0"/>
              </a:rPr>
              <a:t>most</a:t>
            </a:r>
            <a:r>
              <a:rPr lang="en-GB" sz="3200" b="0" dirty="0">
                <a:solidFill>
                  <a:schemeClr val="tx1"/>
                </a:solidFill>
                <a:latin typeface="Abadi" panose="020B0604020104020204" pitchFamily="34" charset="0"/>
              </a:rPr>
              <a:t> struggling</a:t>
            </a:r>
            <a:endParaRPr lang="en-US" sz="3200" b="0" dirty="0">
              <a:solidFill>
                <a:schemeClr val="tx2">
                  <a:lumMod val="75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118AFE-573B-4B40-8C89-965457D1B800}"/>
              </a:ext>
            </a:extLst>
          </p:cNvPr>
          <p:cNvSpPr txBox="1"/>
          <p:nvPr/>
        </p:nvSpPr>
        <p:spPr>
          <a:xfrm>
            <a:off x="12603481" y="5602313"/>
            <a:ext cx="4404360" cy="984885"/>
          </a:xfrm>
          <a:prstGeom prst="rect">
            <a:avLst/>
          </a:prstGeom>
          <a:solidFill>
            <a:srgbClr val="F7F9F1"/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spcBef>
                <a:spcPct val="0"/>
              </a:spcBef>
              <a:defRPr sz="2800" b="1">
                <a:latin typeface="Glacial Indifference Bold"/>
              </a:defRPr>
            </a:lvl1pPr>
          </a:lstStyle>
          <a:p>
            <a:r>
              <a:rPr lang="en-US" sz="3200" b="0" dirty="0">
                <a:latin typeface="Abadi" panose="020B0604020104020204" pitchFamily="34" charset="0"/>
              </a:rPr>
              <a:t>High </a:t>
            </a:r>
            <a:r>
              <a:rPr lang="en-US" sz="3200" b="0" dirty="0">
                <a:solidFill>
                  <a:srgbClr val="0033CC"/>
                </a:solidFill>
                <a:latin typeface="Abadi" panose="020B0604020104020204" pitchFamily="34" charset="0"/>
              </a:rPr>
              <a:t>cost</a:t>
            </a:r>
            <a:r>
              <a:rPr lang="en-US" sz="3200" b="0" dirty="0">
                <a:latin typeface="Abadi" panose="020B0604020104020204" pitchFamily="34" charset="0"/>
              </a:rPr>
              <a:t> for manufacturing &amp; Material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8D372-6242-4765-B67A-2F18B381979D}"/>
              </a:ext>
            </a:extLst>
          </p:cNvPr>
          <p:cNvSpPr txBox="1"/>
          <p:nvPr/>
        </p:nvSpPr>
        <p:spPr>
          <a:xfrm>
            <a:off x="12649200" y="7658100"/>
            <a:ext cx="4404360" cy="984885"/>
          </a:xfrm>
          <a:prstGeom prst="rect">
            <a:avLst/>
          </a:prstGeom>
          <a:solidFill>
            <a:srgbClr val="F7F9F1"/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spcBef>
                <a:spcPct val="0"/>
              </a:spcBef>
              <a:defRPr sz="2800" b="1">
                <a:latin typeface="Glacial Indifference Bold"/>
              </a:defRPr>
            </a:lvl1pPr>
          </a:lstStyle>
          <a:p>
            <a:r>
              <a:rPr lang="en-GB" sz="3200" b="0" dirty="0">
                <a:latin typeface="Abadi" panose="020B0604020104020204" pitchFamily="34" charset="0"/>
              </a:rPr>
              <a:t>Possible</a:t>
            </a:r>
            <a:r>
              <a:rPr lang="en-GB" sz="3200" b="0" dirty="0">
                <a:solidFill>
                  <a:srgbClr val="0033CC"/>
                </a:solidFill>
                <a:latin typeface="Abadi" panose="020B0604020104020204" pitchFamily="34" charset="0"/>
              </a:rPr>
              <a:t> Risk </a:t>
            </a:r>
            <a:r>
              <a:rPr lang="en-GB" sz="3200" b="0" dirty="0">
                <a:latin typeface="Abadi" panose="020B0604020104020204" pitchFamily="34" charset="0"/>
              </a:rPr>
              <a:t>of Production Delays</a:t>
            </a:r>
            <a:endParaRPr lang="en-US" sz="3200" b="0" dirty="0">
              <a:latin typeface="Abadi" panose="020B0604020104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CB2E91-33D3-47DA-B083-D99E66ADD6EA}"/>
              </a:ext>
            </a:extLst>
          </p:cNvPr>
          <p:cNvCxnSpPr/>
          <p:nvPr/>
        </p:nvCxnSpPr>
        <p:spPr>
          <a:xfrm>
            <a:off x="14828521" y="4663625"/>
            <a:ext cx="0" cy="7661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057DB0-EDDC-4E19-8658-F0BB00F971CF}"/>
              </a:ext>
            </a:extLst>
          </p:cNvPr>
          <p:cNvCxnSpPr/>
          <p:nvPr/>
        </p:nvCxnSpPr>
        <p:spPr>
          <a:xfrm>
            <a:off x="14851380" y="6721025"/>
            <a:ext cx="0" cy="7661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20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12DE5B1-1481-48CC-897A-0DA6D9494385}"/>
              </a:ext>
            </a:extLst>
          </p:cNvPr>
          <p:cNvSpPr txBox="1"/>
          <p:nvPr/>
        </p:nvSpPr>
        <p:spPr>
          <a:xfrm>
            <a:off x="0" y="178382"/>
            <a:ext cx="18288000" cy="1015663"/>
          </a:xfrm>
          <a:prstGeom prst="rect">
            <a:avLst/>
          </a:prstGeom>
          <a:solidFill>
            <a:srgbClr val="F7F9F1"/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spcBef>
                <a:spcPct val="0"/>
              </a:spcBef>
              <a:defRPr sz="7200" b="1">
                <a:solidFill>
                  <a:srgbClr val="256179"/>
                </a:solidFill>
                <a:latin typeface="Glacial Indifference Bold"/>
              </a:defRPr>
            </a:lvl1pPr>
          </a:lstStyle>
          <a:p>
            <a:r>
              <a:rPr lang="en-US" sz="6600" dirty="0">
                <a:sym typeface="Glacial Indifference Bold"/>
              </a:rPr>
              <a:t>Contribution per Backer</a:t>
            </a:r>
          </a:p>
        </p:txBody>
      </p:sp>
      <p:sp>
        <p:nvSpPr>
          <p:cNvPr id="4" name="AutoShape 10" descr="Generated image">
            <a:extLst>
              <a:ext uri="{FF2B5EF4-FFF2-40B4-BE49-F238E27FC236}">
                <a16:creationId xmlns:a16="http://schemas.microsoft.com/office/drawing/2014/main" id="{881A0487-3634-4BED-A0D6-5787635D42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0BE4F2CD-3ED7-4457-900F-5D95C51764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44000" y="51435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oup of hands holding money&#10;&#10;Description automatically generated">
            <a:extLst>
              <a:ext uri="{FF2B5EF4-FFF2-40B4-BE49-F238E27FC236}">
                <a16:creationId xmlns:a16="http://schemas.microsoft.com/office/drawing/2014/main" id="{64945D4E-E61E-43FB-BEC2-A54E40D9E6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347" t="-3241" r="7347" b="3241"/>
          <a:stretch/>
        </p:blipFill>
        <p:spPr>
          <a:xfrm>
            <a:off x="12344400" y="7035800"/>
            <a:ext cx="4876800" cy="3251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DFDF7E1-3A46-43CF-AB7C-56B76EECE82F}"/>
              </a:ext>
            </a:extLst>
          </p:cNvPr>
          <p:cNvSpPr txBox="1"/>
          <p:nvPr/>
        </p:nvSpPr>
        <p:spPr>
          <a:xfrm>
            <a:off x="12963534" y="4758106"/>
            <a:ext cx="3873378" cy="861774"/>
          </a:xfrm>
          <a:prstGeom prst="rect">
            <a:avLst/>
          </a:prstGeom>
          <a:solidFill>
            <a:srgbClr val="F7F9F1"/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spcBef>
                <a:spcPct val="0"/>
              </a:spcBef>
              <a:defRPr sz="7200" b="1">
                <a:solidFill>
                  <a:srgbClr val="256179"/>
                </a:solidFill>
                <a:latin typeface="Glacial Indifference Bold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Film &amp; food &amp; Dance</a:t>
            </a:r>
            <a:endParaRPr lang="ar-BH" sz="2800" dirty="0">
              <a:solidFill>
                <a:schemeClr val="tx1"/>
              </a:solidFill>
              <a:latin typeface="+mn-lt"/>
            </a:endParaRP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Passionate Community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EBFA42-3D99-45D3-8461-C9E64C2AC39F}"/>
              </a:ext>
            </a:extLst>
          </p:cNvPr>
          <p:cNvSpPr txBox="1"/>
          <p:nvPr/>
        </p:nvSpPr>
        <p:spPr>
          <a:xfrm>
            <a:off x="12963534" y="5939939"/>
            <a:ext cx="3873378" cy="738664"/>
          </a:xfrm>
          <a:prstGeom prst="rect">
            <a:avLst/>
          </a:prstGeom>
          <a:solidFill>
            <a:srgbClr val="F7F9F1"/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spcBef>
                <a:spcPct val="0"/>
              </a:spcBef>
              <a:defRPr sz="7200" b="1">
                <a:solidFill>
                  <a:srgbClr val="256179"/>
                </a:solidFill>
                <a:latin typeface="Glacial Indifference Bold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The All-or-Nothing Model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Reduces the risk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4988535-94B6-42A9-8B50-596F043522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271768" y="2882909"/>
            <a:ext cx="2188920" cy="14340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B68407-FD18-4DE1-AE17-80F0FDCD9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87" y="1598627"/>
            <a:ext cx="11537813" cy="822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475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02CDE2A-70D3-43D9-9706-CD7C7A316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338" y="1562100"/>
            <a:ext cx="15248769" cy="833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912DE5B1-1481-48CC-897A-0DA6D9494385}"/>
              </a:ext>
            </a:extLst>
          </p:cNvPr>
          <p:cNvSpPr txBox="1"/>
          <p:nvPr/>
        </p:nvSpPr>
        <p:spPr>
          <a:xfrm>
            <a:off x="0" y="264107"/>
            <a:ext cx="18288000" cy="1015663"/>
          </a:xfrm>
          <a:prstGeom prst="rect">
            <a:avLst/>
          </a:prstGeom>
          <a:solidFill>
            <a:srgbClr val="F7F9F1"/>
          </a:solidFill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lvl="0" indent="0" algn="ctr">
              <a:spcBef>
                <a:spcPct val="0"/>
              </a:spcBef>
              <a:defRPr sz="7200" b="1">
                <a:solidFill>
                  <a:srgbClr val="256179"/>
                </a:solidFill>
                <a:latin typeface="Glacial Indifference Bold"/>
              </a:defRPr>
            </a:lvl1pPr>
          </a:lstStyle>
          <a:p>
            <a:r>
              <a:rPr lang="en-US" sz="6600" dirty="0"/>
              <a:t>Seasonal Performance Trends</a:t>
            </a:r>
            <a:endParaRPr lang="en-US" sz="6600" dirty="0">
              <a:sym typeface="Glacial Indifference Bold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8339B95-6220-4230-BA4A-3E08A201AF92}"/>
              </a:ext>
            </a:extLst>
          </p:cNvPr>
          <p:cNvSpPr/>
          <p:nvPr/>
        </p:nvSpPr>
        <p:spPr>
          <a:xfrm>
            <a:off x="11391902" y="1842905"/>
            <a:ext cx="1295400" cy="1219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B444D7-850B-43AD-BD64-946DCB54938B}"/>
              </a:ext>
            </a:extLst>
          </p:cNvPr>
          <p:cNvSpPr/>
          <p:nvPr/>
        </p:nvSpPr>
        <p:spPr>
          <a:xfrm>
            <a:off x="4326731" y="1828618"/>
            <a:ext cx="1295400" cy="1219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B7DAC0-9C6C-4021-AAFC-E8238725104A}"/>
              </a:ext>
            </a:extLst>
          </p:cNvPr>
          <p:cNvSpPr/>
          <p:nvPr/>
        </p:nvSpPr>
        <p:spPr>
          <a:xfrm>
            <a:off x="9372600" y="7397323"/>
            <a:ext cx="1295400" cy="1219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A7BEC48-8B4C-4F66-91D0-E4CFD7546933}"/>
              </a:ext>
            </a:extLst>
          </p:cNvPr>
          <p:cNvSpPr/>
          <p:nvPr/>
        </p:nvSpPr>
        <p:spPr>
          <a:xfrm>
            <a:off x="11391902" y="6362700"/>
            <a:ext cx="1295400" cy="1219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E2E0A-2A37-4D4D-8881-EAD8E62690EA}"/>
              </a:ext>
            </a:extLst>
          </p:cNvPr>
          <p:cNvSpPr txBox="1"/>
          <p:nvPr/>
        </p:nvSpPr>
        <p:spPr>
          <a:xfrm>
            <a:off x="15011400" y="2257425"/>
            <a:ext cx="2895600" cy="15696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Before Holidays/ festivals</a:t>
            </a:r>
          </a:p>
          <a:p>
            <a:pPr algn="ctr"/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56ABC-1FBC-45F6-9940-59229E249CB6}"/>
              </a:ext>
            </a:extLst>
          </p:cNvPr>
          <p:cNvSpPr txBox="1"/>
          <p:nvPr/>
        </p:nvSpPr>
        <p:spPr>
          <a:xfrm>
            <a:off x="15011400" y="5455503"/>
            <a:ext cx="2970152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Peak food supplies production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8DB26-145E-FC6E-8C2F-E003FAD05315}"/>
              </a:ext>
            </a:extLst>
          </p:cNvPr>
          <p:cNvSpPr txBox="1"/>
          <p:nvPr/>
        </p:nvSpPr>
        <p:spPr>
          <a:xfrm>
            <a:off x="14997112" y="6480601"/>
            <a:ext cx="28956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Photoghraphy</a:t>
            </a:r>
            <a:r>
              <a:rPr lang="en-US" sz="2400" b="1" dirty="0"/>
              <a:t> Before End of Year holidays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F9CE9-5AC7-0DD1-2B09-F502117A3E55}"/>
              </a:ext>
            </a:extLst>
          </p:cNvPr>
          <p:cNvSpPr txBox="1"/>
          <p:nvPr/>
        </p:nvSpPr>
        <p:spPr>
          <a:xfrm>
            <a:off x="14997112" y="7614076"/>
            <a:ext cx="2895600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Tech Companies launch new products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F4D7E2-B453-45FA-9A7D-FB9527B015FC}"/>
              </a:ext>
            </a:extLst>
          </p:cNvPr>
          <p:cNvSpPr/>
          <p:nvPr/>
        </p:nvSpPr>
        <p:spPr>
          <a:xfrm>
            <a:off x="4800600" y="5143500"/>
            <a:ext cx="1295400" cy="1219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82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4" grpId="0" animBg="1"/>
      <p:bldP spid="11" grpId="0" animBg="1"/>
      <p:bldP spid="5" grpId="0" animBg="1"/>
      <p:bldP spid="9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301</Words>
  <Application>Microsoft Office PowerPoint</Application>
  <PresentationFormat>Custom</PresentationFormat>
  <Paragraphs>61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Courier New</vt:lpstr>
      <vt:lpstr>Abadi</vt:lpstr>
      <vt:lpstr>Glacial Indifference Bold</vt:lpstr>
      <vt:lpstr>Calibri</vt:lpstr>
      <vt:lpstr>Arial</vt:lpstr>
      <vt:lpstr>Futura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Muna Radhi</dc:title>
  <dc:creator>Lenovo</dc:creator>
  <cp:lastModifiedBy>Sayed Husain Shehab</cp:lastModifiedBy>
  <cp:revision>13</cp:revision>
  <dcterms:created xsi:type="dcterms:W3CDTF">2006-08-16T00:00:00Z</dcterms:created>
  <dcterms:modified xsi:type="dcterms:W3CDTF">2025-09-24T11:37:34Z</dcterms:modified>
  <dc:identifier>DAGzijWP--Q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0944723-1415-41c4-a2ea-256349a9fff8_Enabled">
    <vt:lpwstr>true</vt:lpwstr>
  </property>
  <property fmtid="{D5CDD505-2E9C-101B-9397-08002B2CF9AE}" pid="3" name="MSIP_Label_70944723-1415-41c4-a2ea-256349a9fff8_SetDate">
    <vt:lpwstr>2025-09-23T09:49:03Z</vt:lpwstr>
  </property>
  <property fmtid="{D5CDD505-2E9C-101B-9397-08002B2CF9AE}" pid="4" name="MSIP_Label_70944723-1415-41c4-a2ea-256349a9fff8_Method">
    <vt:lpwstr>Standard</vt:lpwstr>
  </property>
  <property fmtid="{D5CDD505-2E9C-101B-9397-08002B2CF9AE}" pid="5" name="MSIP_Label_70944723-1415-41c4-a2ea-256349a9fff8_Name">
    <vt:lpwstr>defa4170-0d19-0005-0004-bc88714345d2</vt:lpwstr>
  </property>
  <property fmtid="{D5CDD505-2E9C-101B-9397-08002B2CF9AE}" pid="6" name="MSIP_Label_70944723-1415-41c4-a2ea-256349a9fff8_SiteId">
    <vt:lpwstr>70e9ed8e-04d0-480b-a3f1-5925a4dc1002</vt:lpwstr>
  </property>
  <property fmtid="{D5CDD505-2E9C-101B-9397-08002B2CF9AE}" pid="7" name="MSIP_Label_70944723-1415-41c4-a2ea-256349a9fff8_ActionId">
    <vt:lpwstr>03bf51be-a0b0-4f1a-838d-c9c70be135e0</vt:lpwstr>
  </property>
  <property fmtid="{D5CDD505-2E9C-101B-9397-08002B2CF9AE}" pid="8" name="MSIP_Label_70944723-1415-41c4-a2ea-256349a9fff8_ContentBits">
    <vt:lpwstr>0</vt:lpwstr>
  </property>
  <property fmtid="{D5CDD505-2E9C-101B-9397-08002B2CF9AE}" pid="9" name="MSIP_Label_70944723-1415-41c4-a2ea-256349a9fff8_Tag">
    <vt:lpwstr>10, 3, 0, 1</vt:lpwstr>
  </property>
</Properties>
</file>