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8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233C8-BD20-4B1B-905B-CBF6AB044298}" v="5" dt="2023-05-04T06:22:15.39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4" d="100"/>
          <a:sy n="74" d="100"/>
        </p:scale>
        <p:origin x="1992" y="88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h Munaga" userId="6c2b45b00f5b7d19" providerId="LiveId" clId="{D7E233C8-BD20-4B1B-905B-CBF6AB044298}"/>
    <pc:docChg chg="undo custSel addSld delSld modSld">
      <pc:chgData name="Srikanth Munaga" userId="6c2b45b00f5b7d19" providerId="LiveId" clId="{D7E233C8-BD20-4B1B-905B-CBF6AB044298}" dt="2023-05-04T17:16:23.086" v="958" actId="1076"/>
      <pc:docMkLst>
        <pc:docMk/>
      </pc:docMkLst>
      <pc:sldChg chg="modSp mod">
        <pc:chgData name="Srikanth Munaga" userId="6c2b45b00f5b7d19" providerId="LiveId" clId="{D7E233C8-BD20-4B1B-905B-CBF6AB044298}" dt="2023-05-04T06:45:01.461" v="927" actId="20577"/>
        <pc:sldMkLst>
          <pc:docMk/>
          <pc:sldMk cId="2131568492" sldId="278"/>
        </pc:sldMkLst>
        <pc:spChg chg="mod">
          <ac:chgData name="Srikanth Munaga" userId="6c2b45b00f5b7d19" providerId="LiveId" clId="{D7E233C8-BD20-4B1B-905B-CBF6AB044298}" dt="2023-05-04T06:45:01.461" v="927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Srikanth Munaga" userId="6c2b45b00f5b7d19" providerId="LiveId" clId="{D7E233C8-BD20-4B1B-905B-CBF6AB044298}" dt="2023-05-04T05:33:10.163" v="32" actId="20577"/>
        <pc:sldMkLst>
          <pc:docMk/>
          <pc:sldMk cId="3855531800" sldId="279"/>
        </pc:sldMkLst>
        <pc:spChg chg="mod">
          <ac:chgData name="Srikanth Munaga" userId="6c2b45b00f5b7d19" providerId="LiveId" clId="{D7E233C8-BD20-4B1B-905B-CBF6AB044298}" dt="2023-05-04T05:33:10.163" v="32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Srikanth Munaga" userId="6c2b45b00f5b7d19" providerId="LiveId" clId="{D7E233C8-BD20-4B1B-905B-CBF6AB044298}" dt="2023-05-04T05:42:44.170" v="316" actId="20577"/>
        <pc:sldMkLst>
          <pc:docMk/>
          <pc:sldMk cId="979622006" sldId="280"/>
        </pc:sldMkLst>
        <pc:spChg chg="mod">
          <ac:chgData name="Srikanth Munaga" userId="6c2b45b00f5b7d19" providerId="LiveId" clId="{D7E233C8-BD20-4B1B-905B-CBF6AB044298}" dt="2023-05-04T05:42:44.170" v="316" actId="20577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Srikanth Munaga" userId="6c2b45b00f5b7d19" providerId="LiveId" clId="{D7E233C8-BD20-4B1B-905B-CBF6AB044298}" dt="2023-05-04T05:33:59.101" v="53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modSp mod">
        <pc:chgData name="Srikanth Munaga" userId="6c2b45b00f5b7d19" providerId="LiveId" clId="{D7E233C8-BD20-4B1B-905B-CBF6AB044298}" dt="2023-05-04T05:43:58.466" v="384" actId="20577"/>
        <pc:sldMkLst>
          <pc:docMk/>
          <pc:sldMk cId="2952923800" sldId="281"/>
        </pc:sldMkLst>
        <pc:spChg chg="mod">
          <ac:chgData name="Srikanth Munaga" userId="6c2b45b00f5b7d19" providerId="LiveId" clId="{D7E233C8-BD20-4B1B-905B-CBF6AB044298}" dt="2023-05-04T05:43:04.807" v="325" actId="14100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rikanth Munaga" userId="6c2b45b00f5b7d19" providerId="LiveId" clId="{D7E233C8-BD20-4B1B-905B-CBF6AB044298}" dt="2023-05-04T05:43:58.466" v="384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">
        <pc:chgData name="Srikanth Munaga" userId="6c2b45b00f5b7d19" providerId="LiveId" clId="{D7E233C8-BD20-4B1B-905B-CBF6AB044298}" dt="2023-05-04T17:03:10.240" v="957" actId="20577"/>
        <pc:sldMkLst>
          <pc:docMk/>
          <pc:sldMk cId="685681062" sldId="282"/>
        </pc:sldMkLst>
        <pc:spChg chg="mod">
          <ac:chgData name="Srikanth Munaga" userId="6c2b45b00f5b7d19" providerId="LiveId" clId="{D7E233C8-BD20-4B1B-905B-CBF6AB044298}" dt="2023-05-04T06:41:37.672" v="841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rikanth Munaga" userId="6c2b45b00f5b7d19" providerId="LiveId" clId="{D7E233C8-BD20-4B1B-905B-CBF6AB044298}" dt="2023-05-04T06:41:29.624" v="840" actId="20577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rikanth Munaga" userId="6c2b45b00f5b7d19" providerId="LiveId" clId="{D7E233C8-BD20-4B1B-905B-CBF6AB044298}" dt="2023-05-04T06:38:06.385" v="830" actId="478"/>
          <ac:spMkLst>
            <pc:docMk/>
            <pc:sldMk cId="685681062" sldId="282"/>
            <ac:spMk id="5" creationId="{EEE736C0-59DE-A4DF-7A05-6F22D48CC0D3}"/>
          </ac:spMkLst>
        </pc:spChg>
        <pc:spChg chg="mod">
          <ac:chgData name="Srikanth Munaga" userId="6c2b45b00f5b7d19" providerId="LiveId" clId="{D7E233C8-BD20-4B1B-905B-CBF6AB044298}" dt="2023-05-04T17:03:10.240" v="957" actId="20577"/>
          <ac:spMkLst>
            <pc:docMk/>
            <pc:sldMk cId="685681062" sldId="282"/>
            <ac:spMk id="6" creationId="{0D699FFC-700E-F184-94BC-C1D9EFBBD584}"/>
          </ac:spMkLst>
        </pc:spChg>
        <pc:spChg chg="del">
          <ac:chgData name="Srikanth Munaga" userId="6c2b45b00f5b7d19" providerId="LiveId" clId="{D7E233C8-BD20-4B1B-905B-CBF6AB044298}" dt="2023-05-04T06:37:52.948" v="828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rikanth Munaga" userId="6c2b45b00f5b7d19" providerId="LiveId" clId="{D7E233C8-BD20-4B1B-905B-CBF6AB044298}" dt="2023-05-04T06:38:00.230" v="829" actId="478"/>
          <ac:spMkLst>
            <pc:docMk/>
            <pc:sldMk cId="685681062" sldId="282"/>
            <ac:spMk id="7" creationId="{B514EEF1-EFE1-E352-5981-86B5B6316BDF}"/>
          </ac:spMkLst>
        </pc:spChg>
        <pc:spChg chg="add del mod">
          <ac:chgData name="Srikanth Munaga" userId="6c2b45b00f5b7d19" providerId="LiveId" clId="{D7E233C8-BD20-4B1B-905B-CBF6AB044298}" dt="2023-05-04T06:38:16.057" v="831" actId="478"/>
          <ac:spMkLst>
            <pc:docMk/>
            <pc:sldMk cId="685681062" sldId="282"/>
            <ac:spMk id="9" creationId="{B8371060-EDD0-8557-F348-EA8A073532C1}"/>
          </ac:spMkLst>
        </pc:spChg>
      </pc:sldChg>
      <pc:sldChg chg="addSp delSp modSp mod">
        <pc:chgData name="Srikanth Munaga" userId="6c2b45b00f5b7d19" providerId="LiveId" clId="{D7E233C8-BD20-4B1B-905B-CBF6AB044298}" dt="2023-05-04T06:09:13.746" v="505" actId="20577"/>
        <pc:sldMkLst>
          <pc:docMk/>
          <pc:sldMk cId="2903841477" sldId="283"/>
        </pc:sldMkLst>
        <pc:spChg chg="mod">
          <ac:chgData name="Srikanth Munaga" userId="6c2b45b00f5b7d19" providerId="LiveId" clId="{D7E233C8-BD20-4B1B-905B-CBF6AB044298}" dt="2023-05-04T06:04:37.428" v="403" actId="1076"/>
          <ac:spMkLst>
            <pc:docMk/>
            <pc:sldMk cId="2903841477" sldId="283"/>
            <ac:spMk id="2" creationId="{69125542-D540-B766-0FA1-10DE2ED0495C}"/>
          </ac:spMkLst>
        </pc:spChg>
        <pc:spChg chg="add del mod">
          <ac:chgData name="Srikanth Munaga" userId="6c2b45b00f5b7d19" providerId="LiveId" clId="{D7E233C8-BD20-4B1B-905B-CBF6AB044298}" dt="2023-05-04T06:03:54.777" v="398" actId="22"/>
          <ac:spMkLst>
            <pc:docMk/>
            <pc:sldMk cId="2903841477" sldId="283"/>
            <ac:spMk id="4" creationId="{1FCBA825-305A-C420-02B2-59257C3FE0EF}"/>
          </ac:spMkLst>
        </pc:spChg>
        <pc:spChg chg="mod">
          <ac:chgData name="Srikanth Munaga" userId="6c2b45b00f5b7d19" providerId="LiveId" clId="{D7E233C8-BD20-4B1B-905B-CBF6AB044298}" dt="2023-05-04T06:09:13.746" v="505" actId="20577"/>
          <ac:spMkLst>
            <pc:docMk/>
            <pc:sldMk cId="2903841477" sldId="283"/>
            <ac:spMk id="6" creationId="{A6DDBB02-9464-CEB2-1790-240E71187667}"/>
          </ac:spMkLst>
        </pc:spChg>
        <pc:spChg chg="add mod">
          <ac:chgData name="Srikanth Munaga" userId="6c2b45b00f5b7d19" providerId="LiveId" clId="{D7E233C8-BD20-4B1B-905B-CBF6AB044298}" dt="2023-05-04T06:06:26.900" v="422" actId="1076"/>
          <ac:spMkLst>
            <pc:docMk/>
            <pc:sldMk cId="2903841477" sldId="283"/>
            <ac:spMk id="12" creationId="{984DF6B0-644B-CA04-2EAD-8D25241B6FA4}"/>
          </ac:spMkLst>
        </pc:spChg>
        <pc:spChg chg="add mod">
          <ac:chgData name="Srikanth Munaga" userId="6c2b45b00f5b7d19" providerId="LiveId" clId="{D7E233C8-BD20-4B1B-905B-CBF6AB044298}" dt="2023-05-04T06:07:16.507" v="485" actId="20577"/>
          <ac:spMkLst>
            <pc:docMk/>
            <pc:sldMk cId="2903841477" sldId="283"/>
            <ac:spMk id="13" creationId="{DACBA2E0-6C87-63F3-17F2-26EA01F8083F}"/>
          </ac:spMkLst>
        </pc:spChg>
        <pc:graphicFrameChg chg="del">
          <ac:chgData name="Srikanth Munaga" userId="6c2b45b00f5b7d19" providerId="LiveId" clId="{D7E233C8-BD20-4B1B-905B-CBF6AB044298}" dt="2023-05-04T06:02:37.116" v="394" actId="478"/>
          <ac:graphicFrameMkLst>
            <pc:docMk/>
            <pc:sldMk cId="2903841477" sldId="283"/>
            <ac:graphicFrameMk id="5" creationId="{ED69F325-47F8-5A12-D3A4-2BB6ADB3D0B6}"/>
          </ac:graphicFrameMkLst>
        </pc:graphicFrameChg>
        <pc:picChg chg="add mod">
          <ac:chgData name="Srikanth Munaga" userId="6c2b45b00f5b7d19" providerId="LiveId" clId="{D7E233C8-BD20-4B1B-905B-CBF6AB044298}" dt="2023-05-04T06:04:41.889" v="404" actId="1076"/>
          <ac:picMkLst>
            <pc:docMk/>
            <pc:sldMk cId="2903841477" sldId="283"/>
            <ac:picMk id="9" creationId="{C8177396-A41A-7450-6451-8F01E3A008F1}"/>
          </ac:picMkLst>
        </pc:picChg>
        <pc:picChg chg="add mod ord">
          <ac:chgData name="Srikanth Munaga" userId="6c2b45b00f5b7d19" providerId="LiveId" clId="{D7E233C8-BD20-4B1B-905B-CBF6AB044298}" dt="2023-05-04T06:06:08.405" v="421" actId="1076"/>
          <ac:picMkLst>
            <pc:docMk/>
            <pc:sldMk cId="2903841477" sldId="283"/>
            <ac:picMk id="11" creationId="{684C3DD5-592F-4781-ED00-47ADF1237037}"/>
          </ac:picMkLst>
        </pc:picChg>
      </pc:sldChg>
      <pc:sldChg chg="addSp delSp modSp mod">
        <pc:chgData name="Srikanth Munaga" userId="6c2b45b00f5b7d19" providerId="LiveId" clId="{D7E233C8-BD20-4B1B-905B-CBF6AB044298}" dt="2023-05-04T06:44:19.638" v="924"/>
        <pc:sldMkLst>
          <pc:docMk/>
          <pc:sldMk cId="2886474736" sldId="284"/>
        </pc:sldMkLst>
        <pc:spChg chg="mod">
          <ac:chgData name="Srikanth Munaga" userId="6c2b45b00f5b7d19" providerId="LiveId" clId="{D7E233C8-BD20-4B1B-905B-CBF6AB044298}" dt="2023-05-04T06:09:44.859" v="514" actId="20577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Srikanth Munaga" userId="6c2b45b00f5b7d19" providerId="LiveId" clId="{D7E233C8-BD20-4B1B-905B-CBF6AB044298}" dt="2023-05-04T06:10:33.754" v="516" actId="22"/>
          <ac:spMkLst>
            <pc:docMk/>
            <pc:sldMk cId="2886474736" sldId="284"/>
            <ac:spMk id="4" creationId="{42888D07-EE8C-325C-41BC-9A1AFE954F70}"/>
          </ac:spMkLst>
        </pc:spChg>
        <pc:spChg chg="mod">
          <ac:chgData name="Srikanth Munaga" userId="6c2b45b00f5b7d19" providerId="LiveId" clId="{D7E233C8-BD20-4B1B-905B-CBF6AB044298}" dt="2023-05-04T06:44:19.638" v="924"/>
          <ac:spMkLst>
            <pc:docMk/>
            <pc:sldMk cId="2886474736" sldId="284"/>
            <ac:spMk id="7" creationId="{3A122237-B06F-5E42-B051-D7859FC21D7D}"/>
          </ac:spMkLst>
        </pc:spChg>
        <pc:spChg chg="add del mod">
          <ac:chgData name="Srikanth Munaga" userId="6c2b45b00f5b7d19" providerId="LiveId" clId="{D7E233C8-BD20-4B1B-905B-CBF6AB044298}" dt="2023-05-04T06:15:59.351" v="557" actId="478"/>
          <ac:spMkLst>
            <pc:docMk/>
            <pc:sldMk cId="2886474736" sldId="284"/>
            <ac:spMk id="13" creationId="{76F6EC55-69D2-DE13-2AF0-617DAB4D8593}"/>
          </ac:spMkLst>
        </pc:spChg>
        <pc:spChg chg="add mod">
          <ac:chgData name="Srikanth Munaga" userId="6c2b45b00f5b7d19" providerId="LiveId" clId="{D7E233C8-BD20-4B1B-905B-CBF6AB044298}" dt="2023-05-04T06:16:04.324" v="558" actId="1076"/>
          <ac:spMkLst>
            <pc:docMk/>
            <pc:sldMk cId="2886474736" sldId="284"/>
            <ac:spMk id="16" creationId="{4ADED76D-0F3C-27F5-8D65-1128BF81A02F}"/>
          </ac:spMkLst>
        </pc:spChg>
        <pc:spChg chg="add mod">
          <ac:chgData name="Srikanth Munaga" userId="6c2b45b00f5b7d19" providerId="LiveId" clId="{D7E233C8-BD20-4B1B-905B-CBF6AB044298}" dt="2023-05-04T06:18:08.343" v="659" actId="20577"/>
          <ac:spMkLst>
            <pc:docMk/>
            <pc:sldMk cId="2886474736" sldId="284"/>
            <ac:spMk id="17" creationId="{A89A1FFB-A1D3-13D2-E93A-9756E093CC69}"/>
          </ac:spMkLst>
        </pc:spChg>
        <pc:graphicFrameChg chg="del">
          <ac:chgData name="Srikanth Munaga" userId="6c2b45b00f5b7d19" providerId="LiveId" clId="{D7E233C8-BD20-4B1B-905B-CBF6AB044298}" dt="2023-05-04T06:09:51.861" v="515" actId="478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picChg chg="add del mod ord">
          <ac:chgData name="Srikanth Munaga" userId="6c2b45b00f5b7d19" providerId="LiveId" clId="{D7E233C8-BD20-4B1B-905B-CBF6AB044298}" dt="2023-05-04T06:13:17.868" v="525" actId="478"/>
          <ac:picMkLst>
            <pc:docMk/>
            <pc:sldMk cId="2886474736" sldId="284"/>
            <ac:picMk id="9" creationId="{DAA73E7D-8E59-D4C5-44C3-0FF44B149D81}"/>
          </ac:picMkLst>
        </pc:picChg>
        <pc:picChg chg="add mod">
          <ac:chgData name="Srikanth Munaga" userId="6c2b45b00f5b7d19" providerId="LiveId" clId="{D7E233C8-BD20-4B1B-905B-CBF6AB044298}" dt="2023-05-04T06:15:20.948" v="543" actId="1076"/>
          <ac:picMkLst>
            <pc:docMk/>
            <pc:sldMk cId="2886474736" sldId="284"/>
            <ac:picMk id="11" creationId="{6385FB1C-14F1-61C4-8ABF-CDC4C5D4F192}"/>
          </ac:picMkLst>
        </pc:picChg>
        <pc:picChg chg="add mod">
          <ac:chgData name="Srikanth Munaga" userId="6c2b45b00f5b7d19" providerId="LiveId" clId="{D7E233C8-BD20-4B1B-905B-CBF6AB044298}" dt="2023-05-04T06:16:27.685" v="559" actId="14100"/>
          <ac:picMkLst>
            <pc:docMk/>
            <pc:sldMk cId="2886474736" sldId="284"/>
            <ac:picMk id="15" creationId="{C1A6306A-FB5E-0839-1A2F-C0F780CE4D1D}"/>
          </ac:picMkLst>
        </pc:picChg>
      </pc:sldChg>
      <pc:sldChg chg="addSp delSp modSp del mod">
        <pc:chgData name="Srikanth Munaga" userId="6c2b45b00f5b7d19" providerId="LiveId" clId="{D7E233C8-BD20-4B1B-905B-CBF6AB044298}" dt="2023-05-04T06:42:35.948" v="848" actId="47"/>
        <pc:sldMkLst>
          <pc:docMk/>
          <pc:sldMk cId="2011930182" sldId="285"/>
        </pc:sldMkLst>
        <pc:spChg chg="add mod">
          <ac:chgData name="Srikanth Munaga" userId="6c2b45b00f5b7d19" providerId="LiveId" clId="{D7E233C8-BD20-4B1B-905B-CBF6AB044298}" dt="2023-05-04T06:41:52.372" v="842" actId="478"/>
          <ac:spMkLst>
            <pc:docMk/>
            <pc:sldMk cId="2011930182" sldId="285"/>
            <ac:spMk id="7" creationId="{867C3930-F164-C2D3-6D3D-259E3C778692}"/>
          </ac:spMkLst>
        </pc:spChg>
        <pc:spChg chg="del">
          <ac:chgData name="Srikanth Munaga" userId="6c2b45b00f5b7d19" providerId="LiveId" clId="{D7E233C8-BD20-4B1B-905B-CBF6AB044298}" dt="2023-05-04T06:41:52.372" v="842" actId="478"/>
          <ac:spMkLst>
            <pc:docMk/>
            <pc:sldMk cId="2011930182" sldId="285"/>
            <ac:spMk id="12" creationId="{518301B7-15C5-E184-096F-BF82F42163C2}"/>
          </ac:spMkLst>
        </pc:spChg>
        <pc:spChg chg="add mod">
          <ac:chgData name="Srikanth Munaga" userId="6c2b45b00f5b7d19" providerId="LiveId" clId="{D7E233C8-BD20-4B1B-905B-CBF6AB044298}" dt="2023-05-04T06:41:52.372" v="842" actId="478"/>
          <ac:spMkLst>
            <pc:docMk/>
            <pc:sldMk cId="2011930182" sldId="285"/>
            <ac:spMk id="13" creationId="{619F9746-85D8-C915-C3F0-1188F3B9E9D2}"/>
          </ac:spMkLst>
        </pc:spChg>
        <pc:picChg chg="del">
          <ac:chgData name="Srikanth Munaga" userId="6c2b45b00f5b7d19" providerId="LiveId" clId="{D7E233C8-BD20-4B1B-905B-CBF6AB044298}" dt="2023-05-04T06:41:52.372" v="842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Srikanth Munaga" userId="6c2b45b00f5b7d19" providerId="LiveId" clId="{D7E233C8-BD20-4B1B-905B-CBF6AB044298}" dt="2023-05-04T06:42:41.750" v="849" actId="47"/>
        <pc:sldMkLst>
          <pc:docMk/>
          <pc:sldMk cId="2452269796" sldId="287"/>
        </pc:sldMkLst>
      </pc:sldChg>
      <pc:sldChg chg="del">
        <pc:chgData name="Srikanth Munaga" userId="6c2b45b00f5b7d19" providerId="LiveId" clId="{D7E233C8-BD20-4B1B-905B-CBF6AB044298}" dt="2023-05-04T06:42:20.562" v="847" actId="2696"/>
        <pc:sldMkLst>
          <pc:docMk/>
          <pc:sldMk cId="1600494506" sldId="288"/>
        </pc:sldMkLst>
      </pc:sldChg>
      <pc:sldChg chg="del">
        <pc:chgData name="Srikanth Munaga" userId="6c2b45b00f5b7d19" providerId="LiveId" clId="{D7E233C8-BD20-4B1B-905B-CBF6AB044298}" dt="2023-05-04T06:42:16.582" v="846" actId="2696"/>
        <pc:sldMkLst>
          <pc:docMk/>
          <pc:sldMk cId="2502887943" sldId="289"/>
        </pc:sldMkLst>
      </pc:sldChg>
      <pc:sldChg chg="del">
        <pc:chgData name="Srikanth Munaga" userId="6c2b45b00f5b7d19" providerId="LiveId" clId="{D7E233C8-BD20-4B1B-905B-CBF6AB044298}" dt="2023-05-04T06:42:12.967" v="845" actId="2696"/>
        <pc:sldMkLst>
          <pc:docMk/>
          <pc:sldMk cId="3170280394" sldId="290"/>
        </pc:sldMkLst>
      </pc:sldChg>
      <pc:sldChg chg="del">
        <pc:chgData name="Srikanth Munaga" userId="6c2b45b00f5b7d19" providerId="LiveId" clId="{D7E233C8-BD20-4B1B-905B-CBF6AB044298}" dt="2023-05-04T06:42:09.701" v="844" actId="2696"/>
        <pc:sldMkLst>
          <pc:docMk/>
          <pc:sldMk cId="249904479" sldId="291"/>
        </pc:sldMkLst>
      </pc:sldChg>
      <pc:sldChg chg="del">
        <pc:chgData name="Srikanth Munaga" userId="6c2b45b00f5b7d19" providerId="LiveId" clId="{D7E233C8-BD20-4B1B-905B-CBF6AB044298}" dt="2023-05-04T06:42:05.282" v="843" actId="2696"/>
        <pc:sldMkLst>
          <pc:docMk/>
          <pc:sldMk cId="94818171" sldId="292"/>
        </pc:sldMkLst>
      </pc:sldChg>
      <pc:sldChg chg="modSp mod">
        <pc:chgData name="Srikanth Munaga" userId="6c2b45b00f5b7d19" providerId="LiveId" clId="{D7E233C8-BD20-4B1B-905B-CBF6AB044298}" dt="2023-05-04T06:43:34.580" v="923" actId="20577"/>
        <pc:sldMkLst>
          <pc:docMk/>
          <pc:sldMk cId="1003962426" sldId="293"/>
        </pc:sldMkLst>
        <pc:spChg chg="mod">
          <ac:chgData name="Srikanth Munaga" userId="6c2b45b00f5b7d19" providerId="LiveId" clId="{D7E233C8-BD20-4B1B-905B-CBF6AB044298}" dt="2023-05-04T06:43:34.580" v="923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mod">
        <pc:chgData name="Srikanth Munaga" userId="6c2b45b00f5b7d19" providerId="LiveId" clId="{D7E233C8-BD20-4B1B-905B-CBF6AB044298}" dt="2023-05-04T06:44:25.705" v="925"/>
        <pc:sldMkLst>
          <pc:docMk/>
          <pc:sldMk cId="2736063407" sldId="294"/>
        </pc:sldMkLst>
        <pc:spChg chg="mod">
          <ac:chgData name="Srikanth Munaga" userId="6c2b45b00f5b7d19" providerId="LiveId" clId="{D7E233C8-BD20-4B1B-905B-CBF6AB044298}" dt="2023-05-04T06:20:20.420" v="678" actId="20577"/>
          <ac:spMkLst>
            <pc:docMk/>
            <pc:sldMk cId="2736063407" sldId="294"/>
            <ac:spMk id="2" creationId="{D076AD18-C789-F13E-2250-C902AD359949}"/>
          </ac:spMkLst>
        </pc:spChg>
        <pc:spChg chg="del">
          <ac:chgData name="Srikanth Munaga" userId="6c2b45b00f5b7d19" providerId="LiveId" clId="{D7E233C8-BD20-4B1B-905B-CBF6AB044298}" dt="2023-05-04T06:21:57.515" v="679" actId="22"/>
          <ac:spMkLst>
            <pc:docMk/>
            <pc:sldMk cId="2736063407" sldId="294"/>
            <ac:spMk id="3" creationId="{3BF095B5-8E2A-C239-876C-CBEBC2EB4B4E}"/>
          </ac:spMkLst>
        </pc:spChg>
        <pc:spChg chg="mod">
          <ac:chgData name="Srikanth Munaga" userId="6c2b45b00f5b7d19" providerId="LiveId" clId="{D7E233C8-BD20-4B1B-905B-CBF6AB044298}" dt="2023-05-04T06:44:25.705" v="925"/>
          <ac:spMkLst>
            <pc:docMk/>
            <pc:sldMk cId="2736063407" sldId="294"/>
            <ac:spMk id="4" creationId="{9842CAF4-068E-2980-A907-0542227EE7E5}"/>
          </ac:spMkLst>
        </pc:spChg>
        <pc:spChg chg="add mod">
          <ac:chgData name="Srikanth Munaga" userId="6c2b45b00f5b7d19" providerId="LiveId" clId="{D7E233C8-BD20-4B1B-905B-CBF6AB044298}" dt="2023-05-04T06:24:28.736" v="727" actId="20577"/>
          <ac:spMkLst>
            <pc:docMk/>
            <pc:sldMk cId="2736063407" sldId="294"/>
            <ac:spMk id="8" creationId="{29A6804F-E790-D81E-86D6-A27707DD8D37}"/>
          </ac:spMkLst>
        </pc:spChg>
        <pc:picChg chg="add mod ord">
          <ac:chgData name="Srikanth Munaga" userId="6c2b45b00f5b7d19" providerId="LiveId" clId="{D7E233C8-BD20-4B1B-905B-CBF6AB044298}" dt="2023-05-04T06:22:04.610" v="681" actId="1076"/>
          <ac:picMkLst>
            <pc:docMk/>
            <pc:sldMk cId="2736063407" sldId="294"/>
            <ac:picMk id="7" creationId="{8789459F-5517-97FA-A956-226589C84CA9}"/>
          </ac:picMkLst>
        </pc:picChg>
      </pc:sldChg>
      <pc:sldChg chg="addSp delSp modSp add mod">
        <pc:chgData name="Srikanth Munaga" userId="6c2b45b00f5b7d19" providerId="LiveId" clId="{D7E233C8-BD20-4B1B-905B-CBF6AB044298}" dt="2023-05-04T17:16:23.086" v="958" actId="1076"/>
        <pc:sldMkLst>
          <pc:docMk/>
          <pc:sldMk cId="2224232575" sldId="295"/>
        </pc:sldMkLst>
        <pc:spChg chg="mod">
          <ac:chgData name="Srikanth Munaga" userId="6c2b45b00f5b7d19" providerId="LiveId" clId="{D7E233C8-BD20-4B1B-905B-CBF6AB044298}" dt="2023-05-04T06:26:36.269" v="747" actId="20577"/>
          <ac:spMkLst>
            <pc:docMk/>
            <pc:sldMk cId="2224232575" sldId="295"/>
            <ac:spMk id="2" creationId="{D076AD18-C789-F13E-2250-C902AD359949}"/>
          </ac:spMkLst>
        </pc:spChg>
        <pc:spChg chg="mod">
          <ac:chgData name="Srikanth Munaga" userId="6c2b45b00f5b7d19" providerId="LiveId" clId="{D7E233C8-BD20-4B1B-905B-CBF6AB044298}" dt="2023-05-04T06:44:33.836" v="926"/>
          <ac:spMkLst>
            <pc:docMk/>
            <pc:sldMk cId="2224232575" sldId="295"/>
            <ac:spMk id="4" creationId="{9842CAF4-068E-2980-A907-0542227EE7E5}"/>
          </ac:spMkLst>
        </pc:spChg>
        <pc:spChg chg="add del mod">
          <ac:chgData name="Srikanth Munaga" userId="6c2b45b00f5b7d19" providerId="LiveId" clId="{D7E233C8-BD20-4B1B-905B-CBF6AB044298}" dt="2023-05-04T06:33:21.040" v="751" actId="22"/>
          <ac:spMkLst>
            <pc:docMk/>
            <pc:sldMk cId="2224232575" sldId="295"/>
            <ac:spMk id="6" creationId="{ED7124E9-9E29-B6DC-8CCC-2B2003A5A74F}"/>
          </ac:spMkLst>
        </pc:spChg>
        <pc:spChg chg="mod">
          <ac:chgData name="Srikanth Munaga" userId="6c2b45b00f5b7d19" providerId="LiveId" clId="{D7E233C8-BD20-4B1B-905B-CBF6AB044298}" dt="2023-05-04T06:35:24.779" v="827" actId="20577"/>
          <ac:spMkLst>
            <pc:docMk/>
            <pc:sldMk cId="2224232575" sldId="295"/>
            <ac:spMk id="8" creationId="{29A6804F-E790-D81E-86D6-A27707DD8D37}"/>
          </ac:spMkLst>
        </pc:spChg>
        <pc:picChg chg="del">
          <ac:chgData name="Srikanth Munaga" userId="6c2b45b00f5b7d19" providerId="LiveId" clId="{D7E233C8-BD20-4B1B-905B-CBF6AB044298}" dt="2023-05-04T06:33:15.121" v="748" actId="478"/>
          <ac:picMkLst>
            <pc:docMk/>
            <pc:sldMk cId="2224232575" sldId="295"/>
            <ac:picMk id="7" creationId="{8789459F-5517-97FA-A956-226589C84CA9}"/>
          </ac:picMkLst>
        </pc:picChg>
        <pc:picChg chg="add del">
          <ac:chgData name="Srikanth Munaga" userId="6c2b45b00f5b7d19" providerId="LiveId" clId="{D7E233C8-BD20-4B1B-905B-CBF6AB044298}" dt="2023-05-04T06:33:17.739" v="750" actId="22"/>
          <ac:picMkLst>
            <pc:docMk/>
            <pc:sldMk cId="2224232575" sldId="295"/>
            <ac:picMk id="10" creationId="{41E7F2D7-C56B-BC41-DA2E-9BBAFA116CB9}"/>
          </ac:picMkLst>
        </pc:picChg>
        <pc:picChg chg="add mod ord">
          <ac:chgData name="Srikanth Munaga" userId="6c2b45b00f5b7d19" providerId="LiveId" clId="{D7E233C8-BD20-4B1B-905B-CBF6AB044298}" dt="2023-05-04T17:16:23.086" v="958" actId="1076"/>
          <ac:picMkLst>
            <pc:docMk/>
            <pc:sldMk cId="2224232575" sldId="295"/>
            <ac:picMk id="12" creationId="{93FF7B67-350D-F924-F17E-D744668E41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07661-DCB4-44F5-B5BE-0C42409BA55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7197FD-D922-4D4C-B0A4-923E992B032F}">
      <dgm:prSet/>
      <dgm:spPr/>
      <dgm:t>
        <a:bodyPr/>
        <a:lstStyle/>
        <a:p>
          <a:r>
            <a:rPr lang="en-US"/>
            <a:t>Introduction​</a:t>
          </a:r>
        </a:p>
      </dgm:t>
    </dgm:pt>
    <dgm:pt modelId="{6A86A253-19CC-4240-A4B9-A0FDA1C43898}" type="parTrans" cxnId="{C45290A4-9FFF-42F9-9804-E7DBB63FF308}">
      <dgm:prSet/>
      <dgm:spPr/>
      <dgm:t>
        <a:bodyPr/>
        <a:lstStyle/>
        <a:p>
          <a:endParaRPr lang="en-US"/>
        </a:p>
      </dgm:t>
    </dgm:pt>
    <dgm:pt modelId="{AA284E4E-DEB4-429C-A358-BE134CC6BA99}" type="sibTrans" cxnId="{C45290A4-9FFF-42F9-9804-E7DBB63FF308}">
      <dgm:prSet/>
      <dgm:spPr/>
      <dgm:t>
        <a:bodyPr/>
        <a:lstStyle/>
        <a:p>
          <a:endParaRPr lang="en-US"/>
        </a:p>
      </dgm:t>
    </dgm:pt>
    <dgm:pt modelId="{F5E90608-BC45-46B2-86B7-AB678EDE2BB9}">
      <dgm:prSet/>
      <dgm:spPr/>
      <dgm:t>
        <a:bodyPr/>
        <a:lstStyle/>
        <a:p>
          <a:r>
            <a:rPr lang="en-US"/>
            <a:t>Features</a:t>
          </a:r>
        </a:p>
      </dgm:t>
    </dgm:pt>
    <dgm:pt modelId="{A456B545-F195-4D57-BEFD-96D65C0C6388}" type="parTrans" cxnId="{9AFCF119-DF8D-4998-9365-6F91B9527BE8}">
      <dgm:prSet/>
      <dgm:spPr/>
      <dgm:t>
        <a:bodyPr/>
        <a:lstStyle/>
        <a:p>
          <a:endParaRPr lang="en-US"/>
        </a:p>
      </dgm:t>
    </dgm:pt>
    <dgm:pt modelId="{D5306B25-D405-4449-A4B5-1DF372081E59}" type="sibTrans" cxnId="{9AFCF119-DF8D-4998-9365-6F91B9527BE8}">
      <dgm:prSet/>
      <dgm:spPr/>
      <dgm:t>
        <a:bodyPr/>
        <a:lstStyle/>
        <a:p>
          <a:endParaRPr lang="en-US"/>
        </a:p>
      </dgm:t>
    </dgm:pt>
    <dgm:pt modelId="{6CDB4A2E-CB69-4B11-B0B7-D0D16A4AA0D3}">
      <dgm:prSet/>
      <dgm:spPr/>
      <dgm:t>
        <a:bodyPr/>
        <a:lstStyle/>
        <a:p>
          <a:r>
            <a:rPr lang="en-US"/>
            <a:t>​Summary​</a:t>
          </a:r>
        </a:p>
      </dgm:t>
    </dgm:pt>
    <dgm:pt modelId="{5A6BE7E6-CE61-4E09-B327-208A0553D5FF}" type="parTrans" cxnId="{71B50139-6E25-42DB-B1A7-DAF064B40D20}">
      <dgm:prSet/>
      <dgm:spPr/>
      <dgm:t>
        <a:bodyPr/>
        <a:lstStyle/>
        <a:p>
          <a:endParaRPr lang="en-US"/>
        </a:p>
      </dgm:t>
    </dgm:pt>
    <dgm:pt modelId="{C39F804E-7ED1-46DD-98AF-9893FFD430F3}" type="sibTrans" cxnId="{71B50139-6E25-42DB-B1A7-DAF064B40D20}">
      <dgm:prSet/>
      <dgm:spPr/>
      <dgm:t>
        <a:bodyPr/>
        <a:lstStyle/>
        <a:p>
          <a:endParaRPr lang="en-US"/>
        </a:p>
      </dgm:t>
    </dgm:pt>
    <dgm:pt modelId="{9A612517-E70A-4322-BB9C-50E7892D4C9E}" type="pres">
      <dgm:prSet presAssocID="{B8807661-DCB4-44F5-B5BE-0C42409BA554}" presName="root" presStyleCnt="0">
        <dgm:presLayoutVars>
          <dgm:dir/>
          <dgm:resizeHandles val="exact"/>
        </dgm:presLayoutVars>
      </dgm:prSet>
      <dgm:spPr/>
    </dgm:pt>
    <dgm:pt modelId="{2403FB47-324B-4A5E-974A-88550EF0A24D}" type="pres">
      <dgm:prSet presAssocID="{627197FD-D922-4D4C-B0A4-923E992B032F}" presName="compNode" presStyleCnt="0"/>
      <dgm:spPr/>
    </dgm:pt>
    <dgm:pt modelId="{58FD88AC-DA84-42B6-B706-13A339F9DB3B}" type="pres">
      <dgm:prSet presAssocID="{627197FD-D922-4D4C-B0A4-923E992B03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017F51D1-9D0F-48CC-9411-94298EBAA355}" type="pres">
      <dgm:prSet presAssocID="{627197FD-D922-4D4C-B0A4-923E992B032F}" presName="spaceRect" presStyleCnt="0"/>
      <dgm:spPr/>
    </dgm:pt>
    <dgm:pt modelId="{DBA9E577-0BD8-4506-9AEB-5D2627C63F1E}" type="pres">
      <dgm:prSet presAssocID="{627197FD-D922-4D4C-B0A4-923E992B032F}" presName="textRect" presStyleLbl="revTx" presStyleIdx="0" presStyleCnt="3">
        <dgm:presLayoutVars>
          <dgm:chMax val="1"/>
          <dgm:chPref val="1"/>
        </dgm:presLayoutVars>
      </dgm:prSet>
      <dgm:spPr/>
    </dgm:pt>
    <dgm:pt modelId="{3B551C24-24A7-42FF-BB3C-14F962C0ABDC}" type="pres">
      <dgm:prSet presAssocID="{AA284E4E-DEB4-429C-A358-BE134CC6BA99}" presName="sibTrans" presStyleCnt="0"/>
      <dgm:spPr/>
    </dgm:pt>
    <dgm:pt modelId="{87D64ED0-C371-424C-9D0E-E5D2E765525D}" type="pres">
      <dgm:prSet presAssocID="{F5E90608-BC45-46B2-86B7-AB678EDE2BB9}" presName="compNode" presStyleCnt="0"/>
      <dgm:spPr/>
    </dgm:pt>
    <dgm:pt modelId="{66A16786-F378-4EF0-8D20-7DC0606C838F}" type="pres">
      <dgm:prSet presAssocID="{F5E90608-BC45-46B2-86B7-AB678EDE2B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5BB14DCE-A323-464E-A2DC-1107DD572D3F}" type="pres">
      <dgm:prSet presAssocID="{F5E90608-BC45-46B2-86B7-AB678EDE2BB9}" presName="spaceRect" presStyleCnt="0"/>
      <dgm:spPr/>
    </dgm:pt>
    <dgm:pt modelId="{E22BE4C8-9AA5-42B4-8587-7A87B187CA9D}" type="pres">
      <dgm:prSet presAssocID="{F5E90608-BC45-46B2-86B7-AB678EDE2BB9}" presName="textRect" presStyleLbl="revTx" presStyleIdx="1" presStyleCnt="3">
        <dgm:presLayoutVars>
          <dgm:chMax val="1"/>
          <dgm:chPref val="1"/>
        </dgm:presLayoutVars>
      </dgm:prSet>
      <dgm:spPr/>
    </dgm:pt>
    <dgm:pt modelId="{93B7A88F-AE24-4BA1-A0D7-1426C8E84881}" type="pres">
      <dgm:prSet presAssocID="{D5306B25-D405-4449-A4B5-1DF372081E59}" presName="sibTrans" presStyleCnt="0"/>
      <dgm:spPr/>
    </dgm:pt>
    <dgm:pt modelId="{3C2AE3CC-E7B4-43D9-98F6-C1C726E58B7E}" type="pres">
      <dgm:prSet presAssocID="{6CDB4A2E-CB69-4B11-B0B7-D0D16A4AA0D3}" presName="compNode" presStyleCnt="0"/>
      <dgm:spPr/>
    </dgm:pt>
    <dgm:pt modelId="{73CB6E19-E6F6-469A-BC38-81B872AD6857}" type="pres">
      <dgm:prSet presAssocID="{6CDB4A2E-CB69-4B11-B0B7-D0D16A4AA0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 Event Action"/>
        </a:ext>
      </dgm:extLst>
    </dgm:pt>
    <dgm:pt modelId="{27E5BA37-D0AA-499C-B4CD-599FFAF8653A}" type="pres">
      <dgm:prSet presAssocID="{6CDB4A2E-CB69-4B11-B0B7-D0D16A4AA0D3}" presName="spaceRect" presStyleCnt="0"/>
      <dgm:spPr/>
    </dgm:pt>
    <dgm:pt modelId="{8266DAB9-F5BF-4CA6-9E19-75BBFAC4097B}" type="pres">
      <dgm:prSet presAssocID="{6CDB4A2E-CB69-4B11-B0B7-D0D16A4AA0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11D01-1A40-438D-AAC5-1219E51E70FC}" type="presOf" srcId="{B8807661-DCB4-44F5-B5BE-0C42409BA554}" destId="{9A612517-E70A-4322-BB9C-50E7892D4C9E}" srcOrd="0" destOrd="0" presId="urn:microsoft.com/office/officeart/2018/2/layout/IconLabelList"/>
    <dgm:cxn modelId="{9AFCF119-DF8D-4998-9365-6F91B9527BE8}" srcId="{B8807661-DCB4-44F5-B5BE-0C42409BA554}" destId="{F5E90608-BC45-46B2-86B7-AB678EDE2BB9}" srcOrd="1" destOrd="0" parTransId="{A456B545-F195-4D57-BEFD-96D65C0C6388}" sibTransId="{D5306B25-D405-4449-A4B5-1DF372081E59}"/>
    <dgm:cxn modelId="{71B50139-6E25-42DB-B1A7-DAF064B40D20}" srcId="{B8807661-DCB4-44F5-B5BE-0C42409BA554}" destId="{6CDB4A2E-CB69-4B11-B0B7-D0D16A4AA0D3}" srcOrd="2" destOrd="0" parTransId="{5A6BE7E6-CE61-4E09-B327-208A0553D5FF}" sibTransId="{C39F804E-7ED1-46DD-98AF-9893FFD430F3}"/>
    <dgm:cxn modelId="{A77E733E-A5CC-4085-A168-F5F429E32111}" type="presOf" srcId="{627197FD-D922-4D4C-B0A4-923E992B032F}" destId="{DBA9E577-0BD8-4506-9AEB-5D2627C63F1E}" srcOrd="0" destOrd="0" presId="urn:microsoft.com/office/officeart/2018/2/layout/IconLabelList"/>
    <dgm:cxn modelId="{E13E6C57-3F19-40E5-BCFE-9C3008E1A2B2}" type="presOf" srcId="{6CDB4A2E-CB69-4B11-B0B7-D0D16A4AA0D3}" destId="{8266DAB9-F5BF-4CA6-9E19-75BBFAC4097B}" srcOrd="0" destOrd="0" presId="urn:microsoft.com/office/officeart/2018/2/layout/IconLabelList"/>
    <dgm:cxn modelId="{C45290A4-9FFF-42F9-9804-E7DBB63FF308}" srcId="{B8807661-DCB4-44F5-B5BE-0C42409BA554}" destId="{627197FD-D922-4D4C-B0A4-923E992B032F}" srcOrd="0" destOrd="0" parTransId="{6A86A253-19CC-4240-A4B9-A0FDA1C43898}" sibTransId="{AA284E4E-DEB4-429C-A358-BE134CC6BA99}"/>
    <dgm:cxn modelId="{B3F256D9-AC13-4A9C-92FE-22359A578F84}" type="presOf" srcId="{F5E90608-BC45-46B2-86B7-AB678EDE2BB9}" destId="{E22BE4C8-9AA5-42B4-8587-7A87B187CA9D}" srcOrd="0" destOrd="0" presId="urn:microsoft.com/office/officeart/2018/2/layout/IconLabelList"/>
    <dgm:cxn modelId="{8F72E7F2-616D-4401-9D9B-204361550A8C}" type="presParOf" srcId="{9A612517-E70A-4322-BB9C-50E7892D4C9E}" destId="{2403FB47-324B-4A5E-974A-88550EF0A24D}" srcOrd="0" destOrd="0" presId="urn:microsoft.com/office/officeart/2018/2/layout/IconLabelList"/>
    <dgm:cxn modelId="{69CE3D8E-D1F2-4680-95A8-CDEB2B9A16AA}" type="presParOf" srcId="{2403FB47-324B-4A5E-974A-88550EF0A24D}" destId="{58FD88AC-DA84-42B6-B706-13A339F9DB3B}" srcOrd="0" destOrd="0" presId="urn:microsoft.com/office/officeart/2018/2/layout/IconLabelList"/>
    <dgm:cxn modelId="{FA72AEA1-799B-4AA6-8DC4-8362C238A522}" type="presParOf" srcId="{2403FB47-324B-4A5E-974A-88550EF0A24D}" destId="{017F51D1-9D0F-48CC-9411-94298EBAA355}" srcOrd="1" destOrd="0" presId="urn:microsoft.com/office/officeart/2018/2/layout/IconLabelList"/>
    <dgm:cxn modelId="{28A5210C-016B-4755-AC56-F677CCAEA4F9}" type="presParOf" srcId="{2403FB47-324B-4A5E-974A-88550EF0A24D}" destId="{DBA9E577-0BD8-4506-9AEB-5D2627C63F1E}" srcOrd="2" destOrd="0" presId="urn:microsoft.com/office/officeart/2018/2/layout/IconLabelList"/>
    <dgm:cxn modelId="{F09117C6-2073-43FC-AA75-204A2DC4F666}" type="presParOf" srcId="{9A612517-E70A-4322-BB9C-50E7892D4C9E}" destId="{3B551C24-24A7-42FF-BB3C-14F962C0ABDC}" srcOrd="1" destOrd="0" presId="urn:microsoft.com/office/officeart/2018/2/layout/IconLabelList"/>
    <dgm:cxn modelId="{718DB6FD-4E7D-4BCC-84A4-DBED80238C1B}" type="presParOf" srcId="{9A612517-E70A-4322-BB9C-50E7892D4C9E}" destId="{87D64ED0-C371-424C-9D0E-E5D2E765525D}" srcOrd="2" destOrd="0" presId="urn:microsoft.com/office/officeart/2018/2/layout/IconLabelList"/>
    <dgm:cxn modelId="{3ED48144-AB3D-4C1C-AC5C-1E4B08FDC066}" type="presParOf" srcId="{87D64ED0-C371-424C-9D0E-E5D2E765525D}" destId="{66A16786-F378-4EF0-8D20-7DC0606C838F}" srcOrd="0" destOrd="0" presId="urn:microsoft.com/office/officeart/2018/2/layout/IconLabelList"/>
    <dgm:cxn modelId="{A63BCE2E-BA4F-4B38-94BC-6D1566ACFE9D}" type="presParOf" srcId="{87D64ED0-C371-424C-9D0E-E5D2E765525D}" destId="{5BB14DCE-A323-464E-A2DC-1107DD572D3F}" srcOrd="1" destOrd="0" presId="urn:microsoft.com/office/officeart/2018/2/layout/IconLabelList"/>
    <dgm:cxn modelId="{675B73FE-96A6-49D3-A97B-0722B7D42E10}" type="presParOf" srcId="{87D64ED0-C371-424C-9D0E-E5D2E765525D}" destId="{E22BE4C8-9AA5-42B4-8587-7A87B187CA9D}" srcOrd="2" destOrd="0" presId="urn:microsoft.com/office/officeart/2018/2/layout/IconLabelList"/>
    <dgm:cxn modelId="{BA11C449-9B0F-41AC-9569-CDEA52E164B0}" type="presParOf" srcId="{9A612517-E70A-4322-BB9C-50E7892D4C9E}" destId="{93B7A88F-AE24-4BA1-A0D7-1426C8E84881}" srcOrd="3" destOrd="0" presId="urn:microsoft.com/office/officeart/2018/2/layout/IconLabelList"/>
    <dgm:cxn modelId="{D12F362B-4ACB-464C-A105-56330604B705}" type="presParOf" srcId="{9A612517-E70A-4322-BB9C-50E7892D4C9E}" destId="{3C2AE3CC-E7B4-43D9-98F6-C1C726E58B7E}" srcOrd="4" destOrd="0" presId="urn:microsoft.com/office/officeart/2018/2/layout/IconLabelList"/>
    <dgm:cxn modelId="{2338F42C-0D93-4D58-B2CA-EE65E6E28897}" type="presParOf" srcId="{3C2AE3CC-E7B4-43D9-98F6-C1C726E58B7E}" destId="{73CB6E19-E6F6-469A-BC38-81B872AD6857}" srcOrd="0" destOrd="0" presId="urn:microsoft.com/office/officeart/2018/2/layout/IconLabelList"/>
    <dgm:cxn modelId="{E9D885DC-F3F4-452D-B830-4554827A3B29}" type="presParOf" srcId="{3C2AE3CC-E7B4-43D9-98F6-C1C726E58B7E}" destId="{27E5BA37-D0AA-499C-B4CD-599FFAF8653A}" srcOrd="1" destOrd="0" presId="urn:microsoft.com/office/officeart/2018/2/layout/IconLabelList"/>
    <dgm:cxn modelId="{7C3536EF-45CA-4B78-84D9-5D1D01C7C9C4}" type="presParOf" srcId="{3C2AE3CC-E7B4-43D9-98F6-C1C726E58B7E}" destId="{8266DAB9-F5BF-4CA6-9E19-75BBFAC409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0098B-327B-48F1-A9FB-0FBB8890780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9CD16A-DC0F-40FF-83E2-099579387278}">
      <dgm:prSet/>
      <dgm:spPr/>
      <dgm:t>
        <a:bodyPr/>
        <a:lstStyle/>
        <a:p>
          <a:pPr>
            <a:defRPr cap="all"/>
          </a:pPr>
          <a:r>
            <a:rPr lang="en-US"/>
            <a:t>Accounts</a:t>
          </a:r>
        </a:p>
      </dgm:t>
    </dgm:pt>
    <dgm:pt modelId="{03FC27D8-079D-43D9-B0F8-39F638F49FE1}" type="parTrans" cxnId="{B35DD9A5-A91E-4A3C-BAC5-B0C9B6793650}">
      <dgm:prSet/>
      <dgm:spPr/>
      <dgm:t>
        <a:bodyPr/>
        <a:lstStyle/>
        <a:p>
          <a:endParaRPr lang="en-US"/>
        </a:p>
      </dgm:t>
    </dgm:pt>
    <dgm:pt modelId="{8EAF6E40-26FC-4C87-B124-018746AC9080}" type="sibTrans" cxnId="{B35DD9A5-A91E-4A3C-BAC5-B0C9B6793650}">
      <dgm:prSet/>
      <dgm:spPr/>
      <dgm:t>
        <a:bodyPr/>
        <a:lstStyle/>
        <a:p>
          <a:endParaRPr lang="en-US"/>
        </a:p>
      </dgm:t>
    </dgm:pt>
    <dgm:pt modelId="{628D286D-E10D-48AD-8E2A-34789BA4B896}">
      <dgm:prSet/>
      <dgm:spPr/>
      <dgm:t>
        <a:bodyPr/>
        <a:lstStyle/>
        <a:p>
          <a:pPr>
            <a:defRPr cap="all"/>
          </a:pPr>
          <a:r>
            <a:rPr lang="en-US"/>
            <a:t>Payments</a:t>
          </a:r>
        </a:p>
      </dgm:t>
    </dgm:pt>
    <dgm:pt modelId="{30CE5AEC-BB2D-4659-A54F-50F613AAD888}" type="parTrans" cxnId="{BDCC9A67-98ED-4C0D-AC26-41C02721C08F}">
      <dgm:prSet/>
      <dgm:spPr/>
      <dgm:t>
        <a:bodyPr/>
        <a:lstStyle/>
        <a:p>
          <a:endParaRPr lang="en-US"/>
        </a:p>
      </dgm:t>
    </dgm:pt>
    <dgm:pt modelId="{DA747C69-6E3D-482C-9FB7-89CF23BEEAD8}" type="sibTrans" cxnId="{BDCC9A67-98ED-4C0D-AC26-41C02721C08F}">
      <dgm:prSet/>
      <dgm:spPr/>
      <dgm:t>
        <a:bodyPr/>
        <a:lstStyle/>
        <a:p>
          <a:endParaRPr lang="en-US"/>
        </a:p>
      </dgm:t>
    </dgm:pt>
    <dgm:pt modelId="{60C4C326-2A46-4E39-825C-A95AF1F3B7B6}">
      <dgm:prSet/>
      <dgm:spPr/>
      <dgm:t>
        <a:bodyPr/>
        <a:lstStyle/>
        <a:p>
          <a:pPr>
            <a:defRPr cap="all"/>
          </a:pPr>
          <a:r>
            <a:rPr lang="en-US"/>
            <a:t>Expenses portfolio</a:t>
          </a:r>
        </a:p>
      </dgm:t>
    </dgm:pt>
    <dgm:pt modelId="{2554F61F-94A7-48B5-B0AE-E9B613C206A5}" type="parTrans" cxnId="{9B8B43D2-1D69-4282-9E4A-1D8FE63F9293}">
      <dgm:prSet/>
      <dgm:spPr/>
      <dgm:t>
        <a:bodyPr/>
        <a:lstStyle/>
        <a:p>
          <a:endParaRPr lang="en-US"/>
        </a:p>
      </dgm:t>
    </dgm:pt>
    <dgm:pt modelId="{25F45720-D56B-4EE8-8D66-9626FECB434D}" type="sibTrans" cxnId="{9B8B43D2-1D69-4282-9E4A-1D8FE63F9293}">
      <dgm:prSet/>
      <dgm:spPr/>
      <dgm:t>
        <a:bodyPr/>
        <a:lstStyle/>
        <a:p>
          <a:endParaRPr lang="en-US"/>
        </a:p>
      </dgm:t>
    </dgm:pt>
    <dgm:pt modelId="{A2F2C6C7-589B-4065-BD91-176CF94111E2}">
      <dgm:prSet/>
      <dgm:spPr/>
      <dgm:t>
        <a:bodyPr/>
        <a:lstStyle/>
        <a:p>
          <a:pPr>
            <a:defRPr cap="all"/>
          </a:pPr>
          <a:r>
            <a:rPr lang="en-US"/>
            <a:t>Transaction History</a:t>
          </a:r>
        </a:p>
      </dgm:t>
    </dgm:pt>
    <dgm:pt modelId="{FA0F3F95-3B45-456A-B6F0-2F1B6FE0355C}" type="parTrans" cxnId="{0BE701FB-3EC0-45CC-BE27-B6E6360137F6}">
      <dgm:prSet/>
      <dgm:spPr/>
      <dgm:t>
        <a:bodyPr/>
        <a:lstStyle/>
        <a:p>
          <a:endParaRPr lang="en-US"/>
        </a:p>
      </dgm:t>
    </dgm:pt>
    <dgm:pt modelId="{1ADE9A78-20D0-42B3-91DF-4A1F9E948C59}" type="sibTrans" cxnId="{0BE701FB-3EC0-45CC-BE27-B6E6360137F6}">
      <dgm:prSet/>
      <dgm:spPr/>
      <dgm:t>
        <a:bodyPr/>
        <a:lstStyle/>
        <a:p>
          <a:endParaRPr lang="en-US"/>
        </a:p>
      </dgm:t>
    </dgm:pt>
    <dgm:pt modelId="{7F0608D8-1944-43D3-A860-554437694F9C}" type="pres">
      <dgm:prSet presAssocID="{DE60098B-327B-48F1-A9FB-0FBB8890780D}" presName="root" presStyleCnt="0">
        <dgm:presLayoutVars>
          <dgm:dir/>
          <dgm:resizeHandles val="exact"/>
        </dgm:presLayoutVars>
      </dgm:prSet>
      <dgm:spPr/>
    </dgm:pt>
    <dgm:pt modelId="{C2788B29-F466-440E-B0FB-F03E7F1DF4F9}" type="pres">
      <dgm:prSet presAssocID="{3C9CD16A-DC0F-40FF-83E2-099579387278}" presName="compNode" presStyleCnt="0"/>
      <dgm:spPr/>
    </dgm:pt>
    <dgm:pt modelId="{81FDE4F4-F3AD-4FBD-8C4A-73E89404A97D}" type="pres">
      <dgm:prSet presAssocID="{3C9CD16A-DC0F-40FF-83E2-099579387278}" presName="iconBgRect" presStyleLbl="bgShp" presStyleIdx="0" presStyleCnt="4"/>
      <dgm:spPr/>
    </dgm:pt>
    <dgm:pt modelId="{16CEE2FC-CE61-4F30-A678-AD4368145068}" type="pres">
      <dgm:prSet presAssocID="{3C9CD16A-DC0F-40FF-83E2-0995793872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CD7DEE-187F-4401-8AA1-AF494343B398}" type="pres">
      <dgm:prSet presAssocID="{3C9CD16A-DC0F-40FF-83E2-099579387278}" presName="spaceRect" presStyleCnt="0"/>
      <dgm:spPr/>
    </dgm:pt>
    <dgm:pt modelId="{47A3E1EB-A9AE-4165-8E09-F3AD1464F935}" type="pres">
      <dgm:prSet presAssocID="{3C9CD16A-DC0F-40FF-83E2-099579387278}" presName="textRect" presStyleLbl="revTx" presStyleIdx="0" presStyleCnt="4">
        <dgm:presLayoutVars>
          <dgm:chMax val="1"/>
          <dgm:chPref val="1"/>
        </dgm:presLayoutVars>
      </dgm:prSet>
      <dgm:spPr/>
    </dgm:pt>
    <dgm:pt modelId="{B4090FC2-FE3D-411D-97A1-AD4B9A816F36}" type="pres">
      <dgm:prSet presAssocID="{8EAF6E40-26FC-4C87-B124-018746AC9080}" presName="sibTrans" presStyleCnt="0"/>
      <dgm:spPr/>
    </dgm:pt>
    <dgm:pt modelId="{6712D3A8-E0A1-4A08-AD95-63DD369AF8AA}" type="pres">
      <dgm:prSet presAssocID="{628D286D-E10D-48AD-8E2A-34789BA4B896}" presName="compNode" presStyleCnt="0"/>
      <dgm:spPr/>
    </dgm:pt>
    <dgm:pt modelId="{B078DEE5-C03F-4826-8C01-C6CFF81B211D}" type="pres">
      <dgm:prSet presAssocID="{628D286D-E10D-48AD-8E2A-34789BA4B896}" presName="iconBgRect" presStyleLbl="bgShp" presStyleIdx="1" presStyleCnt="4"/>
      <dgm:spPr/>
    </dgm:pt>
    <dgm:pt modelId="{623B222E-4C70-42E0-98B9-CC68FBE60198}" type="pres">
      <dgm:prSet presAssocID="{628D286D-E10D-48AD-8E2A-34789BA4B8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AC91A8C-7190-4421-A009-C18431A6F506}" type="pres">
      <dgm:prSet presAssocID="{628D286D-E10D-48AD-8E2A-34789BA4B896}" presName="spaceRect" presStyleCnt="0"/>
      <dgm:spPr/>
    </dgm:pt>
    <dgm:pt modelId="{E855A719-0EE6-4FAE-A1FE-AE3FD4E154CB}" type="pres">
      <dgm:prSet presAssocID="{628D286D-E10D-48AD-8E2A-34789BA4B896}" presName="textRect" presStyleLbl="revTx" presStyleIdx="1" presStyleCnt="4">
        <dgm:presLayoutVars>
          <dgm:chMax val="1"/>
          <dgm:chPref val="1"/>
        </dgm:presLayoutVars>
      </dgm:prSet>
      <dgm:spPr/>
    </dgm:pt>
    <dgm:pt modelId="{114D1F43-B33D-47C6-9CD7-958234ED99EE}" type="pres">
      <dgm:prSet presAssocID="{DA747C69-6E3D-482C-9FB7-89CF23BEEAD8}" presName="sibTrans" presStyleCnt="0"/>
      <dgm:spPr/>
    </dgm:pt>
    <dgm:pt modelId="{17D29982-8DB8-41F7-913A-DEE7A5BF6BCA}" type="pres">
      <dgm:prSet presAssocID="{60C4C326-2A46-4E39-825C-A95AF1F3B7B6}" presName="compNode" presStyleCnt="0"/>
      <dgm:spPr/>
    </dgm:pt>
    <dgm:pt modelId="{83AA4A54-B748-4B61-9E57-62405000356D}" type="pres">
      <dgm:prSet presAssocID="{60C4C326-2A46-4E39-825C-A95AF1F3B7B6}" presName="iconBgRect" presStyleLbl="bgShp" presStyleIdx="2" presStyleCnt="4"/>
      <dgm:spPr/>
    </dgm:pt>
    <dgm:pt modelId="{74DC9E3F-8C3B-4E02-B3C8-35445971B16E}" type="pres">
      <dgm:prSet presAssocID="{60C4C326-2A46-4E39-825C-A95AF1F3B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72D5B8E-6989-47A4-82A6-E9A75AAF25FE}" type="pres">
      <dgm:prSet presAssocID="{60C4C326-2A46-4E39-825C-A95AF1F3B7B6}" presName="spaceRect" presStyleCnt="0"/>
      <dgm:spPr/>
    </dgm:pt>
    <dgm:pt modelId="{A51E787C-CE24-4AE9-8A56-F27803A81067}" type="pres">
      <dgm:prSet presAssocID="{60C4C326-2A46-4E39-825C-A95AF1F3B7B6}" presName="textRect" presStyleLbl="revTx" presStyleIdx="2" presStyleCnt="4">
        <dgm:presLayoutVars>
          <dgm:chMax val="1"/>
          <dgm:chPref val="1"/>
        </dgm:presLayoutVars>
      </dgm:prSet>
      <dgm:spPr/>
    </dgm:pt>
    <dgm:pt modelId="{280DCA8B-5D45-48BE-BA8F-D7B9F9EE03C8}" type="pres">
      <dgm:prSet presAssocID="{25F45720-D56B-4EE8-8D66-9626FECB434D}" presName="sibTrans" presStyleCnt="0"/>
      <dgm:spPr/>
    </dgm:pt>
    <dgm:pt modelId="{095260E2-9D82-4C7B-BB31-26760C173ADA}" type="pres">
      <dgm:prSet presAssocID="{A2F2C6C7-589B-4065-BD91-176CF94111E2}" presName="compNode" presStyleCnt="0"/>
      <dgm:spPr/>
    </dgm:pt>
    <dgm:pt modelId="{ADE54260-D8D1-4265-B25F-5D24BC9CDE48}" type="pres">
      <dgm:prSet presAssocID="{A2F2C6C7-589B-4065-BD91-176CF94111E2}" presName="iconBgRect" presStyleLbl="bgShp" presStyleIdx="3" presStyleCnt="4"/>
      <dgm:spPr/>
    </dgm:pt>
    <dgm:pt modelId="{2A7EDB16-C63B-4B06-AE6B-C55B68DDADB0}" type="pres">
      <dgm:prSet presAssocID="{A2F2C6C7-589B-4065-BD91-176CF94111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D1DDBE-B242-4633-94C3-3673426BB7B1}" type="pres">
      <dgm:prSet presAssocID="{A2F2C6C7-589B-4065-BD91-176CF94111E2}" presName="spaceRect" presStyleCnt="0"/>
      <dgm:spPr/>
    </dgm:pt>
    <dgm:pt modelId="{DC0EF9D8-715A-40C7-B609-A9834D4ACA6D}" type="pres">
      <dgm:prSet presAssocID="{A2F2C6C7-589B-4065-BD91-176CF94111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570A06-906B-42F0-BB66-E80F16CA73E0}" type="presOf" srcId="{A2F2C6C7-589B-4065-BD91-176CF94111E2}" destId="{DC0EF9D8-715A-40C7-B609-A9834D4ACA6D}" srcOrd="0" destOrd="0" presId="urn:microsoft.com/office/officeart/2018/5/layout/IconCircleLabelList"/>
    <dgm:cxn modelId="{376EC463-F24B-4F4A-8CDC-F52EAC331186}" type="presOf" srcId="{628D286D-E10D-48AD-8E2A-34789BA4B896}" destId="{E855A719-0EE6-4FAE-A1FE-AE3FD4E154CB}" srcOrd="0" destOrd="0" presId="urn:microsoft.com/office/officeart/2018/5/layout/IconCircleLabelList"/>
    <dgm:cxn modelId="{BDCC9A67-98ED-4C0D-AC26-41C02721C08F}" srcId="{DE60098B-327B-48F1-A9FB-0FBB8890780D}" destId="{628D286D-E10D-48AD-8E2A-34789BA4B896}" srcOrd="1" destOrd="0" parTransId="{30CE5AEC-BB2D-4659-A54F-50F613AAD888}" sibTransId="{DA747C69-6E3D-482C-9FB7-89CF23BEEAD8}"/>
    <dgm:cxn modelId="{E3270F89-CD63-42E7-A734-BC31B2C09CB5}" type="presOf" srcId="{60C4C326-2A46-4E39-825C-A95AF1F3B7B6}" destId="{A51E787C-CE24-4AE9-8A56-F27803A81067}" srcOrd="0" destOrd="0" presId="urn:microsoft.com/office/officeart/2018/5/layout/IconCircleLabelList"/>
    <dgm:cxn modelId="{B35DD9A5-A91E-4A3C-BAC5-B0C9B6793650}" srcId="{DE60098B-327B-48F1-A9FB-0FBB8890780D}" destId="{3C9CD16A-DC0F-40FF-83E2-099579387278}" srcOrd="0" destOrd="0" parTransId="{03FC27D8-079D-43D9-B0F8-39F638F49FE1}" sibTransId="{8EAF6E40-26FC-4C87-B124-018746AC9080}"/>
    <dgm:cxn modelId="{DAC93ABD-869A-4844-8B35-934E0501FAB9}" type="presOf" srcId="{DE60098B-327B-48F1-A9FB-0FBB8890780D}" destId="{7F0608D8-1944-43D3-A860-554437694F9C}" srcOrd="0" destOrd="0" presId="urn:microsoft.com/office/officeart/2018/5/layout/IconCircleLabelList"/>
    <dgm:cxn modelId="{9B8B43D2-1D69-4282-9E4A-1D8FE63F9293}" srcId="{DE60098B-327B-48F1-A9FB-0FBB8890780D}" destId="{60C4C326-2A46-4E39-825C-A95AF1F3B7B6}" srcOrd="2" destOrd="0" parTransId="{2554F61F-94A7-48B5-B0AE-E9B613C206A5}" sibTransId="{25F45720-D56B-4EE8-8D66-9626FECB434D}"/>
    <dgm:cxn modelId="{F38B56D4-DFF1-4ADD-8E26-E403D0E506D6}" type="presOf" srcId="{3C9CD16A-DC0F-40FF-83E2-099579387278}" destId="{47A3E1EB-A9AE-4165-8E09-F3AD1464F935}" srcOrd="0" destOrd="0" presId="urn:microsoft.com/office/officeart/2018/5/layout/IconCircleLabelList"/>
    <dgm:cxn modelId="{0BE701FB-3EC0-45CC-BE27-B6E6360137F6}" srcId="{DE60098B-327B-48F1-A9FB-0FBB8890780D}" destId="{A2F2C6C7-589B-4065-BD91-176CF94111E2}" srcOrd="3" destOrd="0" parTransId="{FA0F3F95-3B45-456A-B6F0-2F1B6FE0355C}" sibTransId="{1ADE9A78-20D0-42B3-91DF-4A1F9E948C59}"/>
    <dgm:cxn modelId="{687AA518-4EFD-4EBD-A421-40A6188A24BD}" type="presParOf" srcId="{7F0608D8-1944-43D3-A860-554437694F9C}" destId="{C2788B29-F466-440E-B0FB-F03E7F1DF4F9}" srcOrd="0" destOrd="0" presId="urn:microsoft.com/office/officeart/2018/5/layout/IconCircleLabelList"/>
    <dgm:cxn modelId="{5CF83A8A-B611-4E85-94CD-331935FB5F85}" type="presParOf" srcId="{C2788B29-F466-440E-B0FB-F03E7F1DF4F9}" destId="{81FDE4F4-F3AD-4FBD-8C4A-73E89404A97D}" srcOrd="0" destOrd="0" presId="urn:microsoft.com/office/officeart/2018/5/layout/IconCircleLabelList"/>
    <dgm:cxn modelId="{59E7A9BF-C1E0-4E14-B5E1-773EFF4C06CC}" type="presParOf" srcId="{C2788B29-F466-440E-B0FB-F03E7F1DF4F9}" destId="{16CEE2FC-CE61-4F30-A678-AD4368145068}" srcOrd="1" destOrd="0" presId="urn:microsoft.com/office/officeart/2018/5/layout/IconCircleLabelList"/>
    <dgm:cxn modelId="{4EAB87C7-62F5-4797-8BC1-994C92FFC946}" type="presParOf" srcId="{C2788B29-F466-440E-B0FB-F03E7F1DF4F9}" destId="{E2CD7DEE-187F-4401-8AA1-AF494343B398}" srcOrd="2" destOrd="0" presId="urn:microsoft.com/office/officeart/2018/5/layout/IconCircleLabelList"/>
    <dgm:cxn modelId="{FF8E853F-8B59-4E0C-B223-4300641B3880}" type="presParOf" srcId="{C2788B29-F466-440E-B0FB-F03E7F1DF4F9}" destId="{47A3E1EB-A9AE-4165-8E09-F3AD1464F935}" srcOrd="3" destOrd="0" presId="urn:microsoft.com/office/officeart/2018/5/layout/IconCircleLabelList"/>
    <dgm:cxn modelId="{3279CB73-F6F6-479A-B175-E7138B5682FA}" type="presParOf" srcId="{7F0608D8-1944-43D3-A860-554437694F9C}" destId="{B4090FC2-FE3D-411D-97A1-AD4B9A816F36}" srcOrd="1" destOrd="0" presId="urn:microsoft.com/office/officeart/2018/5/layout/IconCircleLabelList"/>
    <dgm:cxn modelId="{D21BCDA4-FBFD-4B5E-981B-72CB6122352E}" type="presParOf" srcId="{7F0608D8-1944-43D3-A860-554437694F9C}" destId="{6712D3A8-E0A1-4A08-AD95-63DD369AF8AA}" srcOrd="2" destOrd="0" presId="urn:microsoft.com/office/officeart/2018/5/layout/IconCircleLabelList"/>
    <dgm:cxn modelId="{4003E5D2-E1B4-47E6-9F26-D10AAF7C76D4}" type="presParOf" srcId="{6712D3A8-E0A1-4A08-AD95-63DD369AF8AA}" destId="{B078DEE5-C03F-4826-8C01-C6CFF81B211D}" srcOrd="0" destOrd="0" presId="urn:microsoft.com/office/officeart/2018/5/layout/IconCircleLabelList"/>
    <dgm:cxn modelId="{3CB90C66-D50F-4ADC-B270-5D5B41698705}" type="presParOf" srcId="{6712D3A8-E0A1-4A08-AD95-63DD369AF8AA}" destId="{623B222E-4C70-42E0-98B9-CC68FBE60198}" srcOrd="1" destOrd="0" presId="urn:microsoft.com/office/officeart/2018/5/layout/IconCircleLabelList"/>
    <dgm:cxn modelId="{E9BA9CAC-A85F-4338-9B5F-5A3C691A2348}" type="presParOf" srcId="{6712D3A8-E0A1-4A08-AD95-63DD369AF8AA}" destId="{0AC91A8C-7190-4421-A009-C18431A6F506}" srcOrd="2" destOrd="0" presId="urn:microsoft.com/office/officeart/2018/5/layout/IconCircleLabelList"/>
    <dgm:cxn modelId="{39F9B5C7-9508-48D7-BB3F-D2EA96A1E6AD}" type="presParOf" srcId="{6712D3A8-E0A1-4A08-AD95-63DD369AF8AA}" destId="{E855A719-0EE6-4FAE-A1FE-AE3FD4E154CB}" srcOrd="3" destOrd="0" presId="urn:microsoft.com/office/officeart/2018/5/layout/IconCircleLabelList"/>
    <dgm:cxn modelId="{C17E09DF-C734-4744-B0E9-257E18E56644}" type="presParOf" srcId="{7F0608D8-1944-43D3-A860-554437694F9C}" destId="{114D1F43-B33D-47C6-9CD7-958234ED99EE}" srcOrd="3" destOrd="0" presId="urn:microsoft.com/office/officeart/2018/5/layout/IconCircleLabelList"/>
    <dgm:cxn modelId="{B6E63593-9762-45D7-81FE-C9938B1FED39}" type="presParOf" srcId="{7F0608D8-1944-43D3-A860-554437694F9C}" destId="{17D29982-8DB8-41F7-913A-DEE7A5BF6BCA}" srcOrd="4" destOrd="0" presId="urn:microsoft.com/office/officeart/2018/5/layout/IconCircleLabelList"/>
    <dgm:cxn modelId="{369CD78A-C257-407A-A93E-51C2E2844360}" type="presParOf" srcId="{17D29982-8DB8-41F7-913A-DEE7A5BF6BCA}" destId="{83AA4A54-B748-4B61-9E57-62405000356D}" srcOrd="0" destOrd="0" presId="urn:microsoft.com/office/officeart/2018/5/layout/IconCircleLabelList"/>
    <dgm:cxn modelId="{0381C8F3-E036-457C-99B2-5D71E7DD8B55}" type="presParOf" srcId="{17D29982-8DB8-41F7-913A-DEE7A5BF6BCA}" destId="{74DC9E3F-8C3B-4E02-B3C8-35445971B16E}" srcOrd="1" destOrd="0" presId="urn:microsoft.com/office/officeart/2018/5/layout/IconCircleLabelList"/>
    <dgm:cxn modelId="{EF0F35D9-50D5-4CE8-9D57-40B25A15CDA2}" type="presParOf" srcId="{17D29982-8DB8-41F7-913A-DEE7A5BF6BCA}" destId="{D72D5B8E-6989-47A4-82A6-E9A75AAF25FE}" srcOrd="2" destOrd="0" presId="urn:microsoft.com/office/officeart/2018/5/layout/IconCircleLabelList"/>
    <dgm:cxn modelId="{99DFD93F-73A9-4CAD-91B8-FAC5854D741B}" type="presParOf" srcId="{17D29982-8DB8-41F7-913A-DEE7A5BF6BCA}" destId="{A51E787C-CE24-4AE9-8A56-F27803A81067}" srcOrd="3" destOrd="0" presId="urn:microsoft.com/office/officeart/2018/5/layout/IconCircleLabelList"/>
    <dgm:cxn modelId="{DAC2FB8E-8E36-4209-925E-4992E3477FC3}" type="presParOf" srcId="{7F0608D8-1944-43D3-A860-554437694F9C}" destId="{280DCA8B-5D45-48BE-BA8F-D7B9F9EE03C8}" srcOrd="5" destOrd="0" presId="urn:microsoft.com/office/officeart/2018/5/layout/IconCircleLabelList"/>
    <dgm:cxn modelId="{82CD4E54-808D-4189-8D88-5BFCE07149FA}" type="presParOf" srcId="{7F0608D8-1944-43D3-A860-554437694F9C}" destId="{095260E2-9D82-4C7B-BB31-26760C173ADA}" srcOrd="6" destOrd="0" presId="urn:microsoft.com/office/officeart/2018/5/layout/IconCircleLabelList"/>
    <dgm:cxn modelId="{949EE8B0-6239-4F1D-BF01-3BE99C6BE681}" type="presParOf" srcId="{095260E2-9D82-4C7B-BB31-26760C173ADA}" destId="{ADE54260-D8D1-4265-B25F-5D24BC9CDE48}" srcOrd="0" destOrd="0" presId="urn:microsoft.com/office/officeart/2018/5/layout/IconCircleLabelList"/>
    <dgm:cxn modelId="{628303DB-F9DD-4F1E-9983-70271CD86804}" type="presParOf" srcId="{095260E2-9D82-4C7B-BB31-26760C173ADA}" destId="{2A7EDB16-C63B-4B06-AE6B-C55B68DDADB0}" srcOrd="1" destOrd="0" presId="urn:microsoft.com/office/officeart/2018/5/layout/IconCircleLabelList"/>
    <dgm:cxn modelId="{DC5E1E0A-AF1B-4C99-845E-8121B1E75905}" type="presParOf" srcId="{095260E2-9D82-4C7B-BB31-26760C173ADA}" destId="{CCD1DDBE-B242-4633-94C3-3673426BB7B1}" srcOrd="2" destOrd="0" presId="urn:microsoft.com/office/officeart/2018/5/layout/IconCircleLabelList"/>
    <dgm:cxn modelId="{F83DC627-4F14-4AA5-BDAF-A9D2FF53B13E}" type="presParOf" srcId="{095260E2-9D82-4C7B-BB31-26760C173ADA}" destId="{DC0EF9D8-715A-40C7-B609-A9834D4ACA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D88AC-DA84-42B6-B706-13A339F9DB3B}">
      <dsp:nvSpPr>
        <dsp:cNvPr id="0" name=""/>
        <dsp:cNvSpPr/>
      </dsp:nvSpPr>
      <dsp:spPr>
        <a:xfrm>
          <a:off x="1000997" y="931853"/>
          <a:ext cx="1465249" cy="1465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E577-0BD8-4506-9AEB-5D2627C63F1E}">
      <dsp:nvSpPr>
        <dsp:cNvPr id="0" name=""/>
        <dsp:cNvSpPr/>
      </dsp:nvSpPr>
      <dsp:spPr>
        <a:xfrm>
          <a:off x="105567" y="2782986"/>
          <a:ext cx="32561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Introduction​</a:t>
          </a:r>
        </a:p>
      </dsp:txBody>
      <dsp:txXfrm>
        <a:off x="105567" y="2782986"/>
        <a:ext cx="3256110" cy="720000"/>
      </dsp:txXfrm>
    </dsp:sp>
    <dsp:sp modelId="{66A16786-F378-4EF0-8D20-7DC0606C838F}">
      <dsp:nvSpPr>
        <dsp:cNvPr id="0" name=""/>
        <dsp:cNvSpPr/>
      </dsp:nvSpPr>
      <dsp:spPr>
        <a:xfrm>
          <a:off x="4826927" y="931853"/>
          <a:ext cx="1465249" cy="1465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E4C8-9AA5-42B4-8587-7A87B187CA9D}">
      <dsp:nvSpPr>
        <dsp:cNvPr id="0" name=""/>
        <dsp:cNvSpPr/>
      </dsp:nvSpPr>
      <dsp:spPr>
        <a:xfrm>
          <a:off x="3931496" y="2782986"/>
          <a:ext cx="32561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Features</a:t>
          </a:r>
        </a:p>
      </dsp:txBody>
      <dsp:txXfrm>
        <a:off x="3931496" y="2782986"/>
        <a:ext cx="3256110" cy="720000"/>
      </dsp:txXfrm>
    </dsp:sp>
    <dsp:sp modelId="{73CB6E19-E6F6-469A-BC38-81B872AD6857}">
      <dsp:nvSpPr>
        <dsp:cNvPr id="0" name=""/>
        <dsp:cNvSpPr/>
      </dsp:nvSpPr>
      <dsp:spPr>
        <a:xfrm>
          <a:off x="8652856" y="931853"/>
          <a:ext cx="1465249" cy="1465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DAB9-F5BF-4CA6-9E19-75BBFAC4097B}">
      <dsp:nvSpPr>
        <dsp:cNvPr id="0" name=""/>
        <dsp:cNvSpPr/>
      </dsp:nvSpPr>
      <dsp:spPr>
        <a:xfrm>
          <a:off x="7757426" y="2782986"/>
          <a:ext cx="32561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​Summary​</a:t>
          </a:r>
        </a:p>
      </dsp:txBody>
      <dsp:txXfrm>
        <a:off x="7757426" y="2782986"/>
        <a:ext cx="325611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E4F4-F3AD-4FBD-8C4A-73E89404A97D}">
      <dsp:nvSpPr>
        <dsp:cNvPr id="0" name=""/>
        <dsp:cNvSpPr/>
      </dsp:nvSpPr>
      <dsp:spPr>
        <a:xfrm>
          <a:off x="633849" y="904442"/>
          <a:ext cx="1453290" cy="14532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EE2FC-CE61-4F30-A678-AD4368145068}">
      <dsp:nvSpPr>
        <dsp:cNvPr id="0" name=""/>
        <dsp:cNvSpPr/>
      </dsp:nvSpPr>
      <dsp:spPr>
        <a:xfrm>
          <a:off x="943566" y="1214160"/>
          <a:ext cx="833855" cy="833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3E1EB-A9AE-4165-8E09-F3AD1464F935}">
      <dsp:nvSpPr>
        <dsp:cNvPr id="0" name=""/>
        <dsp:cNvSpPr/>
      </dsp:nvSpPr>
      <dsp:spPr>
        <a:xfrm>
          <a:off x="169272" y="2810397"/>
          <a:ext cx="23824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Accounts</a:t>
          </a:r>
        </a:p>
      </dsp:txBody>
      <dsp:txXfrm>
        <a:off x="169272" y="2810397"/>
        <a:ext cx="2382444" cy="720000"/>
      </dsp:txXfrm>
    </dsp:sp>
    <dsp:sp modelId="{B078DEE5-C03F-4826-8C01-C6CFF81B211D}">
      <dsp:nvSpPr>
        <dsp:cNvPr id="0" name=""/>
        <dsp:cNvSpPr/>
      </dsp:nvSpPr>
      <dsp:spPr>
        <a:xfrm>
          <a:off x="3433220" y="904442"/>
          <a:ext cx="1453290" cy="14532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B222E-4C70-42E0-98B9-CC68FBE60198}">
      <dsp:nvSpPr>
        <dsp:cNvPr id="0" name=""/>
        <dsp:cNvSpPr/>
      </dsp:nvSpPr>
      <dsp:spPr>
        <a:xfrm>
          <a:off x="3742938" y="1214160"/>
          <a:ext cx="833855" cy="833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A719-0EE6-4FAE-A1FE-AE3FD4E154CB}">
      <dsp:nvSpPr>
        <dsp:cNvPr id="0" name=""/>
        <dsp:cNvSpPr/>
      </dsp:nvSpPr>
      <dsp:spPr>
        <a:xfrm>
          <a:off x="2968644" y="2810397"/>
          <a:ext cx="23824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Payments</a:t>
          </a:r>
        </a:p>
      </dsp:txBody>
      <dsp:txXfrm>
        <a:off x="2968644" y="2810397"/>
        <a:ext cx="2382444" cy="720000"/>
      </dsp:txXfrm>
    </dsp:sp>
    <dsp:sp modelId="{83AA4A54-B748-4B61-9E57-62405000356D}">
      <dsp:nvSpPr>
        <dsp:cNvPr id="0" name=""/>
        <dsp:cNvSpPr/>
      </dsp:nvSpPr>
      <dsp:spPr>
        <a:xfrm>
          <a:off x="6232592" y="904442"/>
          <a:ext cx="1453290" cy="14532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9E3F-8C3B-4E02-B3C8-35445971B16E}">
      <dsp:nvSpPr>
        <dsp:cNvPr id="0" name=""/>
        <dsp:cNvSpPr/>
      </dsp:nvSpPr>
      <dsp:spPr>
        <a:xfrm>
          <a:off x="6542310" y="1214160"/>
          <a:ext cx="833855" cy="833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E787C-CE24-4AE9-8A56-F27803A81067}">
      <dsp:nvSpPr>
        <dsp:cNvPr id="0" name=""/>
        <dsp:cNvSpPr/>
      </dsp:nvSpPr>
      <dsp:spPr>
        <a:xfrm>
          <a:off x="5768015" y="2810397"/>
          <a:ext cx="23824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Expenses portfolio</a:t>
          </a:r>
        </a:p>
      </dsp:txBody>
      <dsp:txXfrm>
        <a:off x="5768015" y="2810397"/>
        <a:ext cx="2382444" cy="720000"/>
      </dsp:txXfrm>
    </dsp:sp>
    <dsp:sp modelId="{ADE54260-D8D1-4265-B25F-5D24BC9CDE48}">
      <dsp:nvSpPr>
        <dsp:cNvPr id="0" name=""/>
        <dsp:cNvSpPr/>
      </dsp:nvSpPr>
      <dsp:spPr>
        <a:xfrm>
          <a:off x="9031964" y="904442"/>
          <a:ext cx="1453290" cy="14532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EDB16-C63B-4B06-AE6B-C55B68DDADB0}">
      <dsp:nvSpPr>
        <dsp:cNvPr id="0" name=""/>
        <dsp:cNvSpPr/>
      </dsp:nvSpPr>
      <dsp:spPr>
        <a:xfrm>
          <a:off x="9341681" y="1214160"/>
          <a:ext cx="833855" cy="833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EF9D8-715A-40C7-B609-A9834D4ACA6D}">
      <dsp:nvSpPr>
        <dsp:cNvPr id="0" name=""/>
        <dsp:cNvSpPr/>
      </dsp:nvSpPr>
      <dsp:spPr>
        <a:xfrm>
          <a:off x="8567387" y="2810397"/>
          <a:ext cx="23824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Transaction History</a:t>
          </a:r>
        </a:p>
      </dsp:txBody>
      <dsp:txXfrm>
        <a:off x="8567387" y="2810397"/>
        <a:ext cx="238244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5" y="3483864"/>
            <a:ext cx="4147523" cy="8789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>
            <a:normAutofit/>
          </a:bodyPr>
          <a:lstStyle/>
          <a:p>
            <a:r>
              <a:rPr lang="en-US" sz="2200"/>
              <a:t>Srikanth Munaga 700742680</a:t>
            </a:r>
          </a:p>
          <a:p>
            <a:r>
              <a:rPr lang="en-US" sz="2200"/>
              <a:t>Vikram </a:t>
            </a:r>
            <a:r>
              <a:rPr lang="en-US" sz="2200" err="1"/>
              <a:t>Dingari</a:t>
            </a:r>
            <a:r>
              <a:rPr lang="en-US" sz="2200"/>
              <a:t> 700742014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/>
              <a:t>AGENDA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A4AD8F1-7FEF-BE81-1297-08233315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3BF5615-765E-AD88-D205-604D768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E33CB-5193-7A76-04FD-A6132B1C4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9462503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1176720"/>
          </a:xfrm>
        </p:spPr>
        <p:txBody>
          <a:bodyPr/>
          <a:lstStyle/>
          <a:p>
            <a:r>
              <a:rPr lang="en-US" dirty="0"/>
              <a:t>It is a single page web application to provide a full view about the services of what it can do and what are all the features available without navigating to another page.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/>
              <a:t>PRIMARY Features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EEC5F4A-EC7F-0F87-55C1-6ACC2E2B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8E99C5E-9C1A-193C-E17E-1960A089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16D90E1-41C2-3764-2816-E33370607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36904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020846"/>
            <a:ext cx="10671048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Accounts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Banking Application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77396-A41A-7450-6451-8F01E3A0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3" y="3161150"/>
            <a:ext cx="5744949" cy="2419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DF6B0-644B-CA04-2EAD-8D25241B6FA4}"/>
              </a:ext>
            </a:extLst>
          </p:cNvPr>
          <p:cNvSpPr txBox="1"/>
          <p:nvPr/>
        </p:nvSpPr>
        <p:spPr>
          <a:xfrm>
            <a:off x="5365407" y="1708936"/>
            <a:ext cx="19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UserId:102548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4C3DD5-592F-4781-ED00-47ADF12370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3830" y="3165025"/>
            <a:ext cx="5410955" cy="241935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060740-3426-28E9-D4B5-4AD9BA630FB9}"/>
              </a:ext>
            </a:extLst>
          </p:cNvPr>
          <p:cNvSpPr txBox="1"/>
          <p:nvPr/>
        </p:nvSpPr>
        <p:spPr>
          <a:xfrm>
            <a:off x="2293749" y="2687158"/>
            <a:ext cx="26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C176D-DB5B-2FF4-E97B-C22F988269C8}"/>
              </a:ext>
            </a:extLst>
          </p:cNvPr>
          <p:cNvSpPr txBox="1"/>
          <p:nvPr/>
        </p:nvSpPr>
        <p:spPr>
          <a:xfrm>
            <a:off x="8617057" y="2741886"/>
            <a:ext cx="13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Payments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Banking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85FB1C-14F1-61C4-8ABF-CDC4C5D4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6" y="2554952"/>
            <a:ext cx="7440063" cy="2318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A6306A-FB5E-0839-1A2F-C0F780CE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2554951"/>
            <a:ext cx="3238952" cy="2318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DED76D-0F3C-27F5-8D65-1128BF81A02F}"/>
              </a:ext>
            </a:extLst>
          </p:cNvPr>
          <p:cNvSpPr txBox="1"/>
          <p:nvPr/>
        </p:nvSpPr>
        <p:spPr>
          <a:xfrm>
            <a:off x="4990294" y="2220126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A1FFB-A1D3-13D2-E93A-9756E093CC69}"/>
              </a:ext>
            </a:extLst>
          </p:cNvPr>
          <p:cNvSpPr txBox="1"/>
          <p:nvPr/>
        </p:nvSpPr>
        <p:spPr>
          <a:xfrm flipH="1">
            <a:off x="1356934" y="5589917"/>
            <a:ext cx="730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Based on the Account Transfer Eligibility From and To Account DropDown are filled.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AD18-C789-F13E-2250-C902AD35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0"/>
            <a:ext cx="10671048" cy="768096"/>
          </a:xfrm>
        </p:spPr>
        <p:txBody>
          <a:bodyPr/>
          <a:lstStyle/>
          <a:p>
            <a:r>
              <a:rPr lang="en-US" dirty="0"/>
              <a:t>Expenses Portfolio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89459F-5517-97FA-A956-226589C84C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5525" y="1998374"/>
            <a:ext cx="6714299" cy="36434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CAF4-068E-2980-A907-0542227E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Banking Application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0946-913B-E8EC-63CE-F548E899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6804F-E790-D81E-86D6-A27707DD8D37}"/>
              </a:ext>
            </a:extLst>
          </p:cNvPr>
          <p:cNvSpPr txBox="1"/>
          <p:nvPr/>
        </p:nvSpPr>
        <p:spPr>
          <a:xfrm flipH="1">
            <a:off x="2738850" y="1564329"/>
            <a:ext cx="671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can compare Their Yearly Expenses</a:t>
            </a:r>
          </a:p>
        </p:txBody>
      </p:sp>
    </p:spTree>
    <p:extLst>
      <p:ext uri="{BB962C8B-B14F-4D97-AF65-F5344CB8AC3E}">
        <p14:creationId xmlns:p14="http://schemas.microsoft.com/office/powerpoint/2010/main" val="273606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AD18-C789-F13E-2250-C902AD35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12" y="763266"/>
            <a:ext cx="10671048" cy="768096"/>
          </a:xfrm>
        </p:spPr>
        <p:txBody>
          <a:bodyPr/>
          <a:lstStyle/>
          <a:p>
            <a:r>
              <a:rPr lang="en-US" dirty="0"/>
              <a:t>Transaction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CAF4-068E-2980-A907-0542227E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Banking Application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0946-913B-E8EC-63CE-F548E899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6804F-E790-D81E-86D6-A27707DD8D37}"/>
              </a:ext>
            </a:extLst>
          </p:cNvPr>
          <p:cNvSpPr txBox="1"/>
          <p:nvPr/>
        </p:nvSpPr>
        <p:spPr>
          <a:xfrm flipH="1">
            <a:off x="2262752" y="1769288"/>
            <a:ext cx="6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Transactions are sorted and grouped by transaction Date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FF7B67-350D-F924-F17E-D744668E41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2752" y="2376546"/>
            <a:ext cx="6031239" cy="3241807"/>
          </a:xfrm>
        </p:spPr>
      </p:pic>
    </p:spTree>
    <p:extLst>
      <p:ext uri="{BB962C8B-B14F-4D97-AF65-F5344CB8AC3E}">
        <p14:creationId xmlns:p14="http://schemas.microsoft.com/office/powerpoint/2010/main" val="222423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99FFC-700E-F184-94BC-C1D9EFBBD584}"/>
              </a:ext>
            </a:extLst>
          </p:cNvPr>
          <p:cNvSpPr txBox="1"/>
          <p:nvPr/>
        </p:nvSpPr>
        <p:spPr>
          <a:xfrm>
            <a:off x="1508760" y="2837688"/>
            <a:ext cx="5879592" cy="27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1500" b="0" i="0" dirty="0">
                <a:solidFill>
                  <a:schemeClr val="accent6"/>
                </a:solidFill>
                <a:effectLst/>
              </a:rPr>
              <a:t>The project aims to develop a single-page banking application for both business and consumer customers. It includes features like accounts, transfers and transaction history, graph/chart analysis of expenses, investments</a:t>
            </a:r>
            <a:r>
              <a:rPr lang="en-US" sz="1500" dirty="0">
                <a:solidFill>
                  <a:schemeClr val="accent6"/>
                </a:solidFill>
              </a:rPr>
              <a:t> </a:t>
            </a:r>
            <a:r>
              <a:rPr lang="en-US" sz="1500" b="0" i="0" dirty="0">
                <a:solidFill>
                  <a:schemeClr val="accent6"/>
                </a:solidFill>
                <a:effectLst/>
              </a:rPr>
              <a:t>specific to the customer. The data will be stored in excel sheets, and later a database layer can be attached.</a:t>
            </a:r>
            <a:endParaRPr lang="en-US" sz="1500" dirty="0">
              <a:solidFill>
                <a:schemeClr val="accent6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9D80376-1E59-8BA1-51E6-0D83C9C6D1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Banking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{3D7B37EF-4ADC-4BCD-BE81-1FC0A65BC5C0}tf78438558_win32</Template>
  <TotalTime>140</TotalTime>
  <Words>185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Banking Application </vt:lpstr>
      <vt:lpstr>AGENDA</vt:lpstr>
      <vt:lpstr>Introduction</vt:lpstr>
      <vt:lpstr>PRIMARY Features</vt:lpstr>
      <vt:lpstr>Accounts</vt:lpstr>
      <vt:lpstr>Payments</vt:lpstr>
      <vt:lpstr>Expenses Portfolio</vt:lpstr>
      <vt:lpstr>Transaction history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 </dc:title>
  <dc:subject/>
  <dc:creator>Srikanth Munaga</dc:creator>
  <cp:lastModifiedBy>Srikanth Munaga</cp:lastModifiedBy>
  <cp:revision>8</cp:revision>
  <dcterms:created xsi:type="dcterms:W3CDTF">2023-05-04T05:17:54Z</dcterms:created>
  <dcterms:modified xsi:type="dcterms:W3CDTF">2023-05-04T17:16:33Z</dcterms:modified>
</cp:coreProperties>
</file>