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50A7-4C91-0A7F-094B-0357EE90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Smart Uber Analysis: Finding NYC's Busiest Times &amp; Places with Apache Spark</a:t>
            </a:r>
            <a:br>
              <a:rPr lang="en-US" sz="3600"/>
            </a:br>
            <a:endParaRPr lang="en-IN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5125-9C23-1852-C147-76F67C67C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Presented by:2211CS010666(s2-86)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Big Data Analytics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1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26D6-CAE1-8B86-AB2F-113DD1A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8338"/>
            <a:ext cx="10058400" cy="1732546"/>
          </a:xfrm>
        </p:spPr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This Matters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6E0-39E9-B43D-3991-579FD948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00464"/>
            <a:ext cx="10058400" cy="4168630"/>
          </a:xfrm>
        </p:spPr>
        <p:txBody>
          <a:bodyPr>
            <a:noAutofit/>
          </a:bodyPr>
          <a:lstStyle/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Real-World Business Impact</a:t>
            </a: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Uber: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Better driver allocation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Reduced customer wait times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revenue through optimized operations</a:t>
            </a: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City Planning: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urban mobility patterns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Optimize traffic management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Data-driven urban development</a:t>
            </a: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Core Message: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Data-driven decisions beat guessing every time!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15154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C802-2B07-3398-97EF-54CC8C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 Achievements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4246-7D96-7AB0-4C1F-2011B2D6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Made This Project Successful</a:t>
            </a: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Big Data Handling: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Processed 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1+ million records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 efficiently</a:t>
            </a: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99.7% data quality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 achieved through cleaning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 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2,623 unique pickup locations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Spark Performance: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power demonstrated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scalability proven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Industry-standard technology stack used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4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291B-FC3C-8265-1324-58B27379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Key Takeaways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CFE3-9D4E-55A1-BCAA-B335BC16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Success: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 Solved: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Processed 1M+ records efficiently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Found: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Clear patterns in timing and locations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Business Value: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Insights that can optimize Uber's operations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Demonstrated: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Apache Spark, Python, Data Analysis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We turned raw data into strategic insights that could help a billion-dollar company operate smarter!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BC53-94FC-0F20-E4B8-83FE5DA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CFE2-0184-892B-9FEC-B5E11BEA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Central Goal: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To analyze millions of Uber trip records and extract actionable insights to optimize driver allocation and business strategy.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Peak Hours: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Determine the busiest times of day for Uber pickups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Analyze Daily Trends: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Uncover which days of the week have the highest demand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Hotspot Locations: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Visualize the most popular pickup locations across NYC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Leverage Big Data Tools: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Utilize Apache Spark to process large-scale dataset efficiently</a:t>
            </a:r>
          </a:p>
          <a:p>
            <a:br>
              <a:rPr lang="en-US" sz="2400"/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9194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47AA-72F5-DDDC-696E-5662AD2B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Sense of Millions of Uber Rides</a:t>
            </a:r>
            <a:br>
              <a:rPr lang="en-US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B5AA-9346-EC8C-943D-4BD999AD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you're Uber's manager in New York City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have data from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1,028,136 trips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from September 2014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Critical questions need answers: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are the busiest times? (to send more drivers)</a:t>
            </a:r>
          </a:p>
          <a:p>
            <a:pPr lvl="1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are the busiest areas? (to position drivers strategically)</a:t>
            </a:r>
          </a:p>
          <a:p>
            <a:pPr lvl="1"/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days are most popular? (for planning and promotions)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This is impossible to analyze with traditional tools like Excel!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80D7-11EA-1451-CFBE-7BD3D52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55F-415D-D26B-4B52-299224BD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Super Tool: Apache Spark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Apache Spark?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Processes millions of records in seconds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Powerful: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Handles complex calculations with ease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Industry Standard: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Used by companies like Uber, Amazon, Netflix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Analogy: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Think of Spark as having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100 computers working together simultaneously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instead of just one!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866-8524-C94D-42A5-2D360376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7F34-05DC-84A2-8D36-C2EC75CD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Kaggle - Uber pickups in New York City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September 1-30, 2014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1,028,136 Uber trips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Date/Time: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Timestamp of each trip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Lat/Lon: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GPS coordinates of pickup locations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Uber base/affiliate code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9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6BF5-3652-8B21-CE4E-826544D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 #1 - Timing Patterns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8F2E-9D98-96AB-61DC-4FECFBEA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NYC's Uber Clock Revealed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Morning Rush (8 AM):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44,477 pickups - people commuting to work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Evening Rush (6 PM):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75,040 pickups - people heading home/going out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Surprise Finding: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Tuesday is busiest day (163,230 trips)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Weekend Trends: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Saturday very busy (162,057 trips)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Know exactly when to have maximum drivers ready!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0A7D-1860-1513-C859-2BA317A5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 #2 - Location Patterns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35C-C0A2-09F9-2D95-24EC3B17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NYC's Uber Heat Map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 Hotspots Identified: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Manhattan Dominance: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Top locations in Midtown area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Hubs: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Airport and station pickups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Zones: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Theater districts and nightlife areas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Pickup Spot: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Latitude 40.76, Longitude -73.98 (43,848 pickups) - Midtown Manhattan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D01C-20C6-F7FA-C9C0-495C7163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Discovery #3 - Operational Insights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49D5-96F3-EFC3-8AAD-9868546F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Uber Base Performance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Analysis: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B02617: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36.74% of all trips (377,695 pickups)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B02598: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23.40% of trips (240,600 pickups)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B02682: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19.17% of trips (197,138 pickups)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Market dominated by a few large bases - important for resource planning.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2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D43-81B0-69EF-BDCE-2F277CAD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3-Step Process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5E90-3AE2-FAAD-4EBA-8FC3873A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We Uncovered These Insights</a:t>
            </a: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Organized messy data, fixed dates, removed errors</a:t>
            </a:r>
          </a:p>
          <a:p>
            <a:pPr lvl="1"/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Like tidying your room before you can find anything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Pattern Finding with Spark: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Used Spark SQL to ask the right questions</a:t>
            </a:r>
          </a:p>
          <a:p>
            <a:pPr lvl="1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Grouped data by hour, day, and location</a:t>
            </a:r>
          </a:p>
          <a:p>
            <a:pPr lvl="1"/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Spark is the team of workers counting everything simultaneously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Created clear charts and maps</a:t>
            </a:r>
          </a:p>
          <a:p>
            <a:pPr lvl="1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Made patterns easy for anyone to understand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6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756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Smart Uber Analysis: Finding NYC's Busiest Times &amp; Places with Apache Spark </vt:lpstr>
      <vt:lpstr>Project Objectives </vt:lpstr>
      <vt:lpstr>Making Sense of Millions of Uber Rides </vt:lpstr>
      <vt:lpstr>The Solution </vt:lpstr>
      <vt:lpstr>The Data </vt:lpstr>
      <vt:lpstr>Discovery #1 - Timing Patterns </vt:lpstr>
      <vt:lpstr>Discovery #2 - Location Patterns </vt:lpstr>
      <vt:lpstr>Discovery #3 - Operational Insights </vt:lpstr>
      <vt:lpstr>Our 3-Step Process </vt:lpstr>
      <vt:lpstr> Why This Matters </vt:lpstr>
      <vt:lpstr>Technical Achievements </vt:lpstr>
      <vt:lpstr>Conclusion &amp; Key 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munagala anasuya</dc:creator>
  <cp:lastModifiedBy>munagala anasuya</cp:lastModifiedBy>
  <cp:revision>1</cp:revision>
  <dcterms:created xsi:type="dcterms:W3CDTF">2025-09-27T14:32:09Z</dcterms:created>
  <dcterms:modified xsi:type="dcterms:W3CDTF">2025-09-27T14:49:25Z</dcterms:modified>
</cp:coreProperties>
</file>