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0C59-6AC5-45D0-8603-9932D86A4F4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1C442-6799-45A9-8B3E-F10197780C45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8824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MAIL DISPATCHER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044"/>
            <a:ext cx="9144000" cy="1098755"/>
          </a:xfrm>
        </p:spPr>
        <p:txBody>
          <a:bodyPr>
            <a:normAutofit/>
          </a:bodyPr>
          <a:lstStyle/>
          <a:p>
            <a:pPr algn="r"/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Munagapati Bhavana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29/05/2024</a:t>
            </a:r>
            <a:endParaRPr lang="en-I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ld Email Example Using PAS Model Training Ppt | Presentation Graphics |  Presentation PowerPoint Example | Slide Template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030" name="Picture 6" descr="Cold Email Example Using PAS Model Training Ppt | Presentation Graphics |  Presentation PowerPoint Example | Slide Templat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5277"/>
            <a:ext cx="10515600" cy="41416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with Architecture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8" y="1825625"/>
            <a:ext cx="8229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landscape, sending bulk emails is a common requirement for businesses and organizations for marketing, notifications, and other communications. 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often involve complex setups or are costly. The Mass Mail Dispatcher project aims to provide an easy-to-use, cost-effective alternative for sending mass emails efficiently. 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report details the project's objectives, design, implementation, and outcomes.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ulk Mailing - Web Design Development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916" y="2319747"/>
            <a:ext cx="3569110" cy="33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 METHOD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20" y="1825625"/>
            <a:ext cx="9035846" cy="4351338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Services: Platforms like Mailchimp and SendGrid offer comprehensive solutions but can be expensive and complex.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Sending: Using email clients to manually send emails to multiple recipients is time-consuming and prone to errors.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 Solutions: Organizations sometimes develop in-house solutions that require significant technical expertise and maintenance.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with Architecture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3" y="1690688"/>
            <a:ext cx="10734368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Proposed Method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Mass Mail Dispatcher offers a straightforward web-based  solution for bulk email dispatch: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Upload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upload a CSV file containing email addresses.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Composition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compose an email with fields for the sender's address, subject, and body.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application validates email addresses in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Dispatch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 emails are sent using the SMTP.js library.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59" y="648929"/>
            <a:ext cx="10665542" cy="5528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2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Mass Mail Dispatcher is simple and effective, comprising the following components: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 for the user interface and interactivity.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SMTP.js: For sending emails.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WOW.js: For scroll animations.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Animate.css: For CSS animations.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 Awesome: For icons.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Hosting: </a:t>
            </a:r>
            <a:r>
              <a:rPr lang="en-US" sz="28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image hosting (logo)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process followed these steps: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the need for a bulk email       dispatcher.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Creating a user-friendly interface and defining the application flow.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the frontend with HTML, CSS, and JavaScript, integrating libraries for additional functionality.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Validating email addresses, testing email dispatch, and ensuring a smooth user experience.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Hosting the application and ensuring it is accessible to users.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26" y="1825625"/>
            <a:ext cx="9901084" cy="435133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Mass Mail Dispatcher project successfully demonstrates a 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friendly, efficient solution for sending bulk emails.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modern web technologies and libraries, the application provides a seamless experience for users.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highlights the importance of simplicity and accessibility in software design, making mass email dispatch straightforward and accessible to a wide range of users.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678426"/>
            <a:ext cx="10645877" cy="549853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extend my heartfelt thanks to “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Exposys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Labs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providing me with the opportunity to intern as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experience has been incredibly valuable and has greatly contributed to my professional growth and development.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xposys Data Labs | LinkedI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87" y="2762864"/>
            <a:ext cx="5348748" cy="32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2998</Words>
  <Application>WPS Presentation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TimesNewRomanPS-BoldMT</vt:lpstr>
      <vt:lpstr>Segoe Print</vt:lpstr>
      <vt:lpstr>Microsoft YaHei</vt:lpstr>
      <vt:lpstr>Arial Unicode MS</vt:lpstr>
      <vt:lpstr>Calibri Light</vt:lpstr>
      <vt:lpstr>Calibri</vt:lpstr>
      <vt:lpstr>Office Theme</vt:lpstr>
      <vt:lpstr>MASS MAIL DISPATCHER</vt:lpstr>
      <vt:lpstr>TABLE OF CONTENTS</vt:lpstr>
      <vt:lpstr>INTRODUCTION</vt:lpstr>
      <vt:lpstr>EXISTING  METHOD</vt:lpstr>
      <vt:lpstr>Proposed method with Architecture</vt:lpstr>
      <vt:lpstr>PowerPoint 演示文稿</vt:lpstr>
      <vt:lpstr>METHODOLOGY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MAIL DISPATCHER</dc:title>
  <dc:creator>munagapatibhavana@gmail.com</dc:creator>
  <cp:lastModifiedBy>munag</cp:lastModifiedBy>
  <cp:revision>2</cp:revision>
  <dcterms:created xsi:type="dcterms:W3CDTF">2024-05-28T09:10:00Z</dcterms:created>
  <dcterms:modified xsi:type="dcterms:W3CDTF">2024-06-01T09:32:47Z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D63B9F00D0B64602B20A47A3B3472156_12</vt:lpwstr>
  </property>
  <property fmtid="{D5CDD505-2E9C-101B-9397-08002B2CF9AE}" pid="3" name="KSOProductBuildVer">
    <vt:lpwstr>1033-12.2.0.16909</vt:lpwstr>
  </property>
</Properties>
</file>