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1" r:id="rId1"/>
  </p:sldMasterIdLst>
  <p:notesMasterIdLst>
    <p:notesMasterId r:id="rId19"/>
  </p:notesMasterIdLst>
  <p:sldIdLst>
    <p:sldId id="314" r:id="rId2"/>
    <p:sldId id="329" r:id="rId3"/>
    <p:sldId id="316" r:id="rId4"/>
    <p:sldId id="317" r:id="rId5"/>
    <p:sldId id="318" r:id="rId6"/>
    <p:sldId id="330" r:id="rId7"/>
    <p:sldId id="335" r:id="rId8"/>
    <p:sldId id="336" r:id="rId9"/>
    <p:sldId id="337" r:id="rId10"/>
    <p:sldId id="320" r:id="rId11"/>
    <p:sldId id="338" r:id="rId12"/>
    <p:sldId id="341" r:id="rId13"/>
    <p:sldId id="342" r:id="rId14"/>
    <p:sldId id="266" r:id="rId15"/>
    <p:sldId id="322" r:id="rId16"/>
    <p:sldId id="324" r:id="rId17"/>
    <p:sldId id="313"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48E89-9A2A-4E46-A2ED-7EDCC086360C}" v="118" dt="2022-01-10T13:11:19.836"/>
  </p1510:revLst>
</p1510:revInfo>
</file>

<file path=ppt/tableStyles.xml><?xml version="1.0" encoding="utf-8"?>
<a:tblStyleLst xmlns:a="http://schemas.openxmlformats.org/drawingml/2006/main" def="{B30CD09B-E95D-4B20-B74D-A2C379995678}">
  <a:tblStyle styleId="{B30CD09B-E95D-4B20-B74D-A2C3799956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angiwa Hlongwane" userId="63448210-9018-41cb-bad2-270d15109060" providerId="ADAL" clId="{59A48E89-9A2A-4E46-A2ED-7EDCC086360C}"/>
    <pc:docChg chg="undo custSel addSld delSld modSld">
      <pc:chgData name="Munangiwa Hlongwane" userId="63448210-9018-41cb-bad2-270d15109060" providerId="ADAL" clId="{59A48E89-9A2A-4E46-A2ED-7EDCC086360C}" dt="2022-01-10T13:24:12.323" v="998" actId="20577"/>
      <pc:docMkLst>
        <pc:docMk/>
      </pc:docMkLst>
      <pc:sldChg chg="addSp delSp modSp add del mod">
        <pc:chgData name="Munangiwa Hlongwane" userId="63448210-9018-41cb-bad2-270d15109060" providerId="ADAL" clId="{59A48E89-9A2A-4E46-A2ED-7EDCC086360C}" dt="2022-01-10T12:55:57.044" v="960" actId="1076"/>
        <pc:sldMkLst>
          <pc:docMk/>
          <pc:sldMk cId="0" sldId="266"/>
        </pc:sldMkLst>
        <pc:spChg chg="add del mod">
          <ac:chgData name="Munangiwa Hlongwane" userId="63448210-9018-41cb-bad2-270d15109060" providerId="ADAL" clId="{59A48E89-9A2A-4E46-A2ED-7EDCC086360C}" dt="2022-01-10T12:55:45.703" v="958"/>
          <ac:spMkLst>
            <pc:docMk/>
            <pc:sldMk cId="0" sldId="266"/>
            <ac:spMk id="15" creationId="{B0C1E2F3-F789-44BD-9592-EAEF8E8A41B6}"/>
          </ac:spMkLst>
        </pc:spChg>
        <pc:spChg chg="mod">
          <ac:chgData name="Munangiwa Hlongwane" userId="63448210-9018-41cb-bad2-270d15109060" providerId="ADAL" clId="{59A48E89-9A2A-4E46-A2ED-7EDCC086360C}" dt="2022-01-10T12:55:57.044" v="960" actId="1076"/>
          <ac:spMkLst>
            <pc:docMk/>
            <pc:sldMk cId="0" sldId="266"/>
            <ac:spMk id="19747" creationId="{391F377D-E0EB-45A0-92E0-11EAF156737F}"/>
          </ac:spMkLst>
        </pc:spChg>
      </pc:sldChg>
      <pc:sldChg chg="modSp mod">
        <pc:chgData name="Munangiwa Hlongwane" userId="63448210-9018-41cb-bad2-270d15109060" providerId="ADAL" clId="{59A48E89-9A2A-4E46-A2ED-7EDCC086360C}" dt="2022-01-10T13:11:19.831" v="996" actId="113"/>
        <pc:sldMkLst>
          <pc:docMk/>
          <pc:sldMk cId="1744338172" sldId="313"/>
        </pc:sldMkLst>
        <pc:spChg chg="mod">
          <ac:chgData name="Munangiwa Hlongwane" userId="63448210-9018-41cb-bad2-270d15109060" providerId="ADAL" clId="{59A48E89-9A2A-4E46-A2ED-7EDCC086360C}" dt="2022-01-10T13:11:19.831" v="996" actId="113"/>
          <ac:spMkLst>
            <pc:docMk/>
            <pc:sldMk cId="1744338172" sldId="313"/>
            <ac:spMk id="2" creationId="{87F349FF-95FD-4661-88C2-5FA8BE1120C7}"/>
          </ac:spMkLst>
        </pc:spChg>
      </pc:sldChg>
      <pc:sldChg chg="modSp modAnim">
        <pc:chgData name="Munangiwa Hlongwane" userId="63448210-9018-41cb-bad2-270d15109060" providerId="ADAL" clId="{59A48E89-9A2A-4E46-A2ED-7EDCC086360C}" dt="2022-01-10T08:48:45.537" v="73" actId="20577"/>
        <pc:sldMkLst>
          <pc:docMk/>
          <pc:sldMk cId="3172367587" sldId="314"/>
        </pc:sldMkLst>
        <pc:spChg chg="mod">
          <ac:chgData name="Munangiwa Hlongwane" userId="63448210-9018-41cb-bad2-270d15109060" providerId="ADAL" clId="{59A48E89-9A2A-4E46-A2ED-7EDCC086360C}" dt="2022-01-10T08:48:16.020" v="28" actId="20577"/>
          <ac:spMkLst>
            <pc:docMk/>
            <pc:sldMk cId="3172367587" sldId="314"/>
            <ac:spMk id="2" creationId="{87F349FF-95FD-4661-88C2-5FA8BE1120C7}"/>
          </ac:spMkLst>
        </pc:spChg>
        <pc:spChg chg="mod">
          <ac:chgData name="Munangiwa Hlongwane" userId="63448210-9018-41cb-bad2-270d15109060" providerId="ADAL" clId="{59A48E89-9A2A-4E46-A2ED-7EDCC086360C}" dt="2022-01-10T08:48:45.537" v="73" actId="20577"/>
          <ac:spMkLst>
            <pc:docMk/>
            <pc:sldMk cId="3172367587" sldId="314"/>
            <ac:spMk id="4" creationId="{43B402A4-E391-4CEC-BA63-9C7766B15B61}"/>
          </ac:spMkLst>
        </pc:spChg>
      </pc:sldChg>
      <pc:sldChg chg="addSp delSp modSp mod">
        <pc:chgData name="Munangiwa Hlongwane" userId="63448210-9018-41cb-bad2-270d15109060" providerId="ADAL" clId="{59A48E89-9A2A-4E46-A2ED-7EDCC086360C}" dt="2022-01-10T09:02:02.290" v="111" actId="1076"/>
        <pc:sldMkLst>
          <pc:docMk/>
          <pc:sldMk cId="3908972453" sldId="316"/>
        </pc:sldMkLst>
        <pc:spChg chg="mod">
          <ac:chgData name="Munangiwa Hlongwane" userId="63448210-9018-41cb-bad2-270d15109060" providerId="ADAL" clId="{59A48E89-9A2A-4E46-A2ED-7EDCC086360C}" dt="2022-01-10T09:02:02.290" v="111" actId="1076"/>
          <ac:spMkLst>
            <pc:docMk/>
            <pc:sldMk cId="3908972453" sldId="316"/>
            <ac:spMk id="3" creationId="{1DF10D93-10E3-448B-A76E-0B3BAEDB6E8F}"/>
          </ac:spMkLst>
        </pc:spChg>
        <pc:spChg chg="add mod">
          <ac:chgData name="Munangiwa Hlongwane" userId="63448210-9018-41cb-bad2-270d15109060" providerId="ADAL" clId="{59A48E89-9A2A-4E46-A2ED-7EDCC086360C}" dt="2022-01-10T09:01:56.567" v="110" actId="1076"/>
          <ac:spMkLst>
            <pc:docMk/>
            <pc:sldMk cId="3908972453" sldId="316"/>
            <ac:spMk id="9" creationId="{C5CCB06A-273D-4AB7-83C9-66C8D3CDE5EB}"/>
          </ac:spMkLst>
        </pc:spChg>
        <pc:spChg chg="del">
          <ac:chgData name="Munangiwa Hlongwane" userId="63448210-9018-41cb-bad2-270d15109060" providerId="ADAL" clId="{59A48E89-9A2A-4E46-A2ED-7EDCC086360C}" dt="2022-01-10T08:58:09.050" v="98" actId="478"/>
          <ac:spMkLst>
            <pc:docMk/>
            <pc:sldMk cId="3908972453" sldId="316"/>
            <ac:spMk id="10" creationId="{A7AD0DEC-0E2C-4D30-8223-1B924DD6ABFF}"/>
          </ac:spMkLst>
        </pc:spChg>
        <pc:spChg chg="del">
          <ac:chgData name="Munangiwa Hlongwane" userId="63448210-9018-41cb-bad2-270d15109060" providerId="ADAL" clId="{59A48E89-9A2A-4E46-A2ED-7EDCC086360C}" dt="2022-01-10T08:58:14.563" v="101" actId="478"/>
          <ac:spMkLst>
            <pc:docMk/>
            <pc:sldMk cId="3908972453" sldId="316"/>
            <ac:spMk id="14" creationId="{FB2F3D8B-E904-4121-8FC9-F9289AD5C8FE}"/>
          </ac:spMkLst>
        </pc:spChg>
        <pc:picChg chg="del">
          <ac:chgData name="Munangiwa Hlongwane" userId="63448210-9018-41cb-bad2-270d15109060" providerId="ADAL" clId="{59A48E89-9A2A-4E46-A2ED-7EDCC086360C}" dt="2022-01-10T08:58:11.176" v="99" actId="478"/>
          <ac:picMkLst>
            <pc:docMk/>
            <pc:sldMk cId="3908972453" sldId="316"/>
            <ac:picMk id="5" creationId="{EF827A17-CC78-414D-B168-93BCD90D457E}"/>
          </ac:picMkLst>
        </pc:picChg>
        <pc:picChg chg="del">
          <ac:chgData name="Munangiwa Hlongwane" userId="63448210-9018-41cb-bad2-270d15109060" providerId="ADAL" clId="{59A48E89-9A2A-4E46-A2ED-7EDCC086360C}" dt="2022-01-10T08:58:06.869" v="97" actId="478"/>
          <ac:picMkLst>
            <pc:docMk/>
            <pc:sldMk cId="3908972453" sldId="316"/>
            <ac:picMk id="2052" creationId="{C2AC0DA6-9DFF-45AC-B878-EA89812D39F1}"/>
          </ac:picMkLst>
        </pc:picChg>
        <pc:picChg chg="del">
          <ac:chgData name="Munangiwa Hlongwane" userId="63448210-9018-41cb-bad2-270d15109060" providerId="ADAL" clId="{59A48E89-9A2A-4E46-A2ED-7EDCC086360C}" dt="2022-01-10T08:58:12.825" v="100" actId="478"/>
          <ac:picMkLst>
            <pc:docMk/>
            <pc:sldMk cId="3908972453" sldId="316"/>
            <ac:picMk id="2054" creationId="{8290CCD4-80D2-4C62-8C70-315840F7831C}"/>
          </ac:picMkLst>
        </pc:picChg>
      </pc:sldChg>
      <pc:sldChg chg="addSp delSp modSp mod setBg setClrOvrMap">
        <pc:chgData name="Munangiwa Hlongwane" userId="63448210-9018-41cb-bad2-270d15109060" providerId="ADAL" clId="{59A48E89-9A2A-4E46-A2ED-7EDCC086360C}" dt="2022-01-10T11:38:48.534" v="208" actId="1076"/>
        <pc:sldMkLst>
          <pc:docMk/>
          <pc:sldMk cId="3709528440" sldId="318"/>
        </pc:sldMkLst>
        <pc:spChg chg="mod">
          <ac:chgData name="Munangiwa Hlongwane" userId="63448210-9018-41cb-bad2-270d15109060" providerId="ADAL" clId="{59A48E89-9A2A-4E46-A2ED-7EDCC086360C}" dt="2022-01-10T11:38:48.534" v="208" actId="1076"/>
          <ac:spMkLst>
            <pc:docMk/>
            <pc:sldMk cId="3709528440" sldId="318"/>
            <ac:spMk id="5" creationId="{1E7765FB-8599-4071-AAA3-0D9F5E505A7D}"/>
          </ac:spMkLst>
        </pc:spChg>
        <pc:spChg chg="mod ord">
          <ac:chgData name="Munangiwa Hlongwane" userId="63448210-9018-41cb-bad2-270d15109060" providerId="ADAL" clId="{59A48E89-9A2A-4E46-A2ED-7EDCC086360C}" dt="2022-01-10T09:12:51.182" v="203" actId="20577"/>
          <ac:spMkLst>
            <pc:docMk/>
            <pc:sldMk cId="3709528440" sldId="318"/>
            <ac:spMk id="47" creationId="{2AA51FC4-D756-4BD2-8BA8-DFA89B13648A}"/>
          </ac:spMkLst>
        </pc:spChg>
        <pc:spChg chg="add del">
          <ac:chgData name="Munangiwa Hlongwane" userId="63448210-9018-41cb-bad2-270d15109060" providerId="ADAL" clId="{59A48E89-9A2A-4E46-A2ED-7EDCC086360C}" dt="2022-01-10T09:10:27.252" v="145" actId="26606"/>
          <ac:spMkLst>
            <pc:docMk/>
            <pc:sldMk cId="3709528440" sldId="318"/>
            <ac:spMk id="56" creationId="{4AC0CD9D-7610-4620-93B4-798CCD9AB581}"/>
          </ac:spMkLst>
        </pc:spChg>
        <pc:spChg chg="add del">
          <ac:chgData name="Munangiwa Hlongwane" userId="63448210-9018-41cb-bad2-270d15109060" providerId="ADAL" clId="{59A48E89-9A2A-4E46-A2ED-7EDCC086360C}" dt="2022-01-10T09:10:27.252" v="145" actId="26606"/>
          <ac:spMkLst>
            <pc:docMk/>
            <pc:sldMk cId="3709528440" sldId="318"/>
            <ac:spMk id="62" creationId="{DE4D62F9-188E-4530-84C2-24BDEE4BEB82}"/>
          </ac:spMkLst>
        </pc:spChg>
        <pc:spChg chg="add del">
          <ac:chgData name="Munangiwa Hlongwane" userId="63448210-9018-41cb-bad2-270d15109060" providerId="ADAL" clId="{59A48E89-9A2A-4E46-A2ED-7EDCC086360C}" dt="2022-01-10T09:10:27.252" v="145" actId="26606"/>
          <ac:spMkLst>
            <pc:docMk/>
            <pc:sldMk cId="3709528440" sldId="318"/>
            <ac:spMk id="64" creationId="{144A11D1-6963-485E-86DE-760B07434307}"/>
          </ac:spMkLst>
        </pc:spChg>
        <pc:spChg chg="add del">
          <ac:chgData name="Munangiwa Hlongwane" userId="63448210-9018-41cb-bad2-270d15109060" providerId="ADAL" clId="{59A48E89-9A2A-4E46-A2ED-7EDCC086360C}" dt="2022-01-10T09:10:27.252" v="145" actId="26606"/>
          <ac:spMkLst>
            <pc:docMk/>
            <pc:sldMk cId="3709528440" sldId="318"/>
            <ac:spMk id="66" creationId="{93BDF132-E4EF-4CB3-9A12-1EB75E159A5B}"/>
          </ac:spMkLst>
        </pc:spChg>
        <pc:spChg chg="add del">
          <ac:chgData name="Munangiwa Hlongwane" userId="63448210-9018-41cb-bad2-270d15109060" providerId="ADAL" clId="{59A48E89-9A2A-4E46-A2ED-7EDCC086360C}" dt="2022-01-10T09:10:27.252" v="145" actId="26606"/>
          <ac:spMkLst>
            <pc:docMk/>
            <pc:sldMk cId="3709528440" sldId="318"/>
            <ac:spMk id="68" creationId="{F8486D32-0A56-4407-A9D1-7AFC169465F2}"/>
          </ac:spMkLst>
        </pc:spChg>
        <pc:spChg chg="add del">
          <ac:chgData name="Munangiwa Hlongwane" userId="63448210-9018-41cb-bad2-270d15109060" providerId="ADAL" clId="{59A48E89-9A2A-4E46-A2ED-7EDCC086360C}" dt="2022-01-10T09:10:27.252" v="145" actId="26606"/>
          <ac:spMkLst>
            <pc:docMk/>
            <pc:sldMk cId="3709528440" sldId="318"/>
            <ac:spMk id="70" creationId="{B73FE0C2-11C7-466D-B4BA-0330484CD53D}"/>
          </ac:spMkLst>
        </pc:spChg>
        <pc:spChg chg="add">
          <ac:chgData name="Munangiwa Hlongwane" userId="63448210-9018-41cb-bad2-270d15109060" providerId="ADAL" clId="{59A48E89-9A2A-4E46-A2ED-7EDCC086360C}" dt="2022-01-10T09:10:27.252" v="145" actId="26606"/>
          <ac:spMkLst>
            <pc:docMk/>
            <pc:sldMk cId="3709528440" sldId="318"/>
            <ac:spMk id="79" creationId="{4AC0CD9D-7610-4620-93B4-798CCD9AB581}"/>
          </ac:spMkLst>
        </pc:spChg>
        <pc:spChg chg="add">
          <ac:chgData name="Munangiwa Hlongwane" userId="63448210-9018-41cb-bad2-270d15109060" providerId="ADAL" clId="{59A48E89-9A2A-4E46-A2ED-7EDCC086360C}" dt="2022-01-10T09:10:27.252" v="145" actId="26606"/>
          <ac:spMkLst>
            <pc:docMk/>
            <pc:sldMk cId="3709528440" sldId="318"/>
            <ac:spMk id="85" creationId="{DE4D62F9-188E-4530-84C2-24BDEE4BEB82}"/>
          </ac:spMkLst>
        </pc:spChg>
        <pc:spChg chg="add">
          <ac:chgData name="Munangiwa Hlongwane" userId="63448210-9018-41cb-bad2-270d15109060" providerId="ADAL" clId="{59A48E89-9A2A-4E46-A2ED-7EDCC086360C}" dt="2022-01-10T09:10:27.252" v="145" actId="26606"/>
          <ac:spMkLst>
            <pc:docMk/>
            <pc:sldMk cId="3709528440" sldId="318"/>
            <ac:spMk id="87" creationId="{9362849A-570D-49DB-954C-63F144E88A4A}"/>
          </ac:spMkLst>
        </pc:spChg>
        <pc:spChg chg="add">
          <ac:chgData name="Munangiwa Hlongwane" userId="63448210-9018-41cb-bad2-270d15109060" providerId="ADAL" clId="{59A48E89-9A2A-4E46-A2ED-7EDCC086360C}" dt="2022-01-10T09:10:27.252" v="145" actId="26606"/>
          <ac:spMkLst>
            <pc:docMk/>
            <pc:sldMk cId="3709528440" sldId="318"/>
            <ac:spMk id="89" creationId="{1CA42011-E478-428B-9D15-A98E338BF8C1}"/>
          </ac:spMkLst>
        </pc:spChg>
        <pc:spChg chg="add">
          <ac:chgData name="Munangiwa Hlongwane" userId="63448210-9018-41cb-bad2-270d15109060" providerId="ADAL" clId="{59A48E89-9A2A-4E46-A2ED-7EDCC086360C}" dt="2022-01-10T09:10:27.252" v="145" actId="26606"/>
          <ac:spMkLst>
            <pc:docMk/>
            <pc:sldMk cId="3709528440" sldId="318"/>
            <ac:spMk id="91" creationId="{9ED2773C-FE51-4632-BA46-036BDCDA6E5C}"/>
          </ac:spMkLst>
        </pc:spChg>
        <pc:spChg chg="add">
          <ac:chgData name="Munangiwa Hlongwane" userId="63448210-9018-41cb-bad2-270d15109060" providerId="ADAL" clId="{59A48E89-9A2A-4E46-A2ED-7EDCC086360C}" dt="2022-01-10T09:10:27.252" v="145" actId="26606"/>
          <ac:spMkLst>
            <pc:docMk/>
            <pc:sldMk cId="3709528440" sldId="318"/>
            <ac:spMk id="93" creationId="{E02F9158-C4C2-46A8-BE73-A4F77E139FB6}"/>
          </ac:spMkLst>
        </pc:spChg>
        <pc:picChg chg="del">
          <ac:chgData name="Munangiwa Hlongwane" userId="63448210-9018-41cb-bad2-270d15109060" providerId="ADAL" clId="{59A48E89-9A2A-4E46-A2ED-7EDCC086360C}" dt="2022-01-10T09:07:28.669" v="135" actId="478"/>
          <ac:picMkLst>
            <pc:docMk/>
            <pc:sldMk cId="3709528440" sldId="318"/>
            <ac:picMk id="3" creationId="{423AD571-830E-42CF-8942-BB6BB8B69D1D}"/>
          </ac:picMkLst>
        </pc:picChg>
        <pc:picChg chg="add del mod">
          <ac:chgData name="Munangiwa Hlongwane" userId="63448210-9018-41cb-bad2-270d15109060" providerId="ADAL" clId="{59A48E89-9A2A-4E46-A2ED-7EDCC086360C}" dt="2022-01-10T09:10:53.008" v="150" actId="478"/>
          <ac:picMkLst>
            <pc:docMk/>
            <pc:sldMk cId="3709528440" sldId="318"/>
            <ac:picMk id="4" creationId="{2425A535-DBAB-460A-A831-1980E768FAA5}"/>
          </ac:picMkLst>
        </pc:picChg>
        <pc:picChg chg="add mod">
          <ac:chgData name="Munangiwa Hlongwane" userId="63448210-9018-41cb-bad2-270d15109060" providerId="ADAL" clId="{59A48E89-9A2A-4E46-A2ED-7EDCC086360C}" dt="2022-01-10T09:11:49.229" v="157" actId="1076"/>
          <ac:picMkLst>
            <pc:docMk/>
            <pc:sldMk cId="3709528440" sldId="318"/>
            <ac:picMk id="7" creationId="{65F5888A-2063-4D74-A08B-920C986A838F}"/>
          </ac:picMkLst>
        </pc:picChg>
        <pc:picChg chg="add del">
          <ac:chgData name="Munangiwa Hlongwane" userId="63448210-9018-41cb-bad2-270d15109060" providerId="ADAL" clId="{59A48E89-9A2A-4E46-A2ED-7EDCC086360C}" dt="2022-01-10T09:10:27.252" v="145" actId="26606"/>
          <ac:picMkLst>
            <pc:docMk/>
            <pc:sldMk cId="3709528440" sldId="318"/>
            <ac:picMk id="52" creationId="{41B68C77-138E-4BF7-A276-BD0C78A4219F}"/>
          </ac:picMkLst>
        </pc:picChg>
        <pc:picChg chg="add del">
          <ac:chgData name="Munangiwa Hlongwane" userId="63448210-9018-41cb-bad2-270d15109060" providerId="ADAL" clId="{59A48E89-9A2A-4E46-A2ED-7EDCC086360C}" dt="2022-01-10T09:10:27.252" v="145" actId="26606"/>
          <ac:picMkLst>
            <pc:docMk/>
            <pc:sldMk cId="3709528440" sldId="318"/>
            <ac:picMk id="54" creationId="{7C268552-D473-46ED-B1B8-422042C4DEF1}"/>
          </ac:picMkLst>
        </pc:picChg>
        <pc:picChg chg="add del">
          <ac:chgData name="Munangiwa Hlongwane" userId="63448210-9018-41cb-bad2-270d15109060" providerId="ADAL" clId="{59A48E89-9A2A-4E46-A2ED-7EDCC086360C}" dt="2022-01-10T09:10:27.252" v="145" actId="26606"/>
          <ac:picMkLst>
            <pc:docMk/>
            <pc:sldMk cId="3709528440" sldId="318"/>
            <ac:picMk id="58" creationId="{B9238B3E-24AA-439A-B527-6C5DF6D72145}"/>
          </ac:picMkLst>
        </pc:picChg>
        <pc:picChg chg="add del">
          <ac:chgData name="Munangiwa Hlongwane" userId="63448210-9018-41cb-bad2-270d15109060" providerId="ADAL" clId="{59A48E89-9A2A-4E46-A2ED-7EDCC086360C}" dt="2022-01-10T09:10:27.252" v="145" actId="26606"/>
          <ac:picMkLst>
            <pc:docMk/>
            <pc:sldMk cId="3709528440" sldId="318"/>
            <ac:picMk id="60" creationId="{69F01145-BEA3-4CBF-AA21-10077B948CA8}"/>
          </ac:picMkLst>
        </pc:picChg>
        <pc:picChg chg="add">
          <ac:chgData name="Munangiwa Hlongwane" userId="63448210-9018-41cb-bad2-270d15109060" providerId="ADAL" clId="{59A48E89-9A2A-4E46-A2ED-7EDCC086360C}" dt="2022-01-10T09:10:27.252" v="145" actId="26606"/>
          <ac:picMkLst>
            <pc:docMk/>
            <pc:sldMk cId="3709528440" sldId="318"/>
            <ac:picMk id="75" creationId="{41B68C77-138E-4BF7-A276-BD0C78A4219F}"/>
          </ac:picMkLst>
        </pc:picChg>
        <pc:picChg chg="add">
          <ac:chgData name="Munangiwa Hlongwane" userId="63448210-9018-41cb-bad2-270d15109060" providerId="ADAL" clId="{59A48E89-9A2A-4E46-A2ED-7EDCC086360C}" dt="2022-01-10T09:10:27.252" v="145" actId="26606"/>
          <ac:picMkLst>
            <pc:docMk/>
            <pc:sldMk cId="3709528440" sldId="318"/>
            <ac:picMk id="77" creationId="{7C268552-D473-46ED-B1B8-422042C4DEF1}"/>
          </ac:picMkLst>
        </pc:picChg>
        <pc:picChg chg="add">
          <ac:chgData name="Munangiwa Hlongwane" userId="63448210-9018-41cb-bad2-270d15109060" providerId="ADAL" clId="{59A48E89-9A2A-4E46-A2ED-7EDCC086360C}" dt="2022-01-10T09:10:27.252" v="145" actId="26606"/>
          <ac:picMkLst>
            <pc:docMk/>
            <pc:sldMk cId="3709528440" sldId="318"/>
            <ac:picMk id="81" creationId="{B9238B3E-24AA-439A-B527-6C5DF6D72145}"/>
          </ac:picMkLst>
        </pc:picChg>
        <pc:picChg chg="add">
          <ac:chgData name="Munangiwa Hlongwane" userId="63448210-9018-41cb-bad2-270d15109060" providerId="ADAL" clId="{59A48E89-9A2A-4E46-A2ED-7EDCC086360C}" dt="2022-01-10T09:10:27.252" v="145" actId="26606"/>
          <ac:picMkLst>
            <pc:docMk/>
            <pc:sldMk cId="3709528440" sldId="318"/>
            <ac:picMk id="83" creationId="{69F01145-BEA3-4CBF-AA21-10077B948CA8}"/>
          </ac:picMkLst>
        </pc:picChg>
      </pc:sldChg>
      <pc:sldChg chg="addSp delSp modSp mod setBg setClrOvrMap">
        <pc:chgData name="Munangiwa Hlongwane" userId="63448210-9018-41cb-bad2-270d15109060" providerId="ADAL" clId="{59A48E89-9A2A-4E46-A2ED-7EDCC086360C}" dt="2022-01-10T13:24:12.323" v="998" actId="20577"/>
        <pc:sldMkLst>
          <pc:docMk/>
          <pc:sldMk cId="905729934" sldId="320"/>
        </pc:sldMkLst>
        <pc:spChg chg="mod">
          <ac:chgData name="Munangiwa Hlongwane" userId="63448210-9018-41cb-bad2-270d15109060" providerId="ADAL" clId="{59A48E89-9A2A-4E46-A2ED-7EDCC086360C}" dt="2022-01-10T12:18:26.766" v="483" actId="1076"/>
          <ac:spMkLst>
            <pc:docMk/>
            <pc:sldMk cId="905729934" sldId="320"/>
            <ac:spMk id="2" creationId="{E1E2B082-AE4D-4E39-8A9D-005D1B24F3AA}"/>
          </ac:spMkLst>
        </pc:spChg>
        <pc:spChg chg="mod">
          <ac:chgData name="Munangiwa Hlongwane" userId="63448210-9018-41cb-bad2-270d15109060" providerId="ADAL" clId="{59A48E89-9A2A-4E46-A2ED-7EDCC086360C}" dt="2022-01-10T13:24:12.323" v="998" actId="20577"/>
          <ac:spMkLst>
            <pc:docMk/>
            <pc:sldMk cId="905729934" sldId="320"/>
            <ac:spMk id="5" creationId="{B32CA893-441F-4801-9DD8-42CFB7C1F392}"/>
          </ac:spMkLst>
        </pc:spChg>
        <pc:spChg chg="del">
          <ac:chgData name="Munangiwa Hlongwane" userId="63448210-9018-41cb-bad2-270d15109060" providerId="ADAL" clId="{59A48E89-9A2A-4E46-A2ED-7EDCC086360C}" dt="2022-01-10T12:16:35.380" v="440" actId="478"/>
          <ac:spMkLst>
            <pc:docMk/>
            <pc:sldMk cId="905729934" sldId="320"/>
            <ac:spMk id="13" creationId="{C088A80F-EF82-4F5A-A6E3-167A5D9CA628}"/>
          </ac:spMkLst>
        </pc:spChg>
        <pc:spChg chg="del mod">
          <ac:chgData name="Munangiwa Hlongwane" userId="63448210-9018-41cb-bad2-270d15109060" providerId="ADAL" clId="{59A48E89-9A2A-4E46-A2ED-7EDCC086360C}" dt="2022-01-10T12:16:27.718" v="437" actId="478"/>
          <ac:spMkLst>
            <pc:docMk/>
            <pc:sldMk cId="905729934" sldId="320"/>
            <ac:spMk id="24" creationId="{9DDF5582-1BB4-4634-80DB-2CDD4084E0B1}"/>
          </ac:spMkLst>
        </pc:spChg>
        <pc:spChg chg="add mod">
          <ac:chgData name="Munangiwa Hlongwane" userId="63448210-9018-41cb-bad2-270d15109060" providerId="ADAL" clId="{59A48E89-9A2A-4E46-A2ED-7EDCC086360C}" dt="2022-01-10T12:22:06.829" v="494" actId="1076"/>
          <ac:spMkLst>
            <pc:docMk/>
            <pc:sldMk cId="905729934" sldId="320"/>
            <ac:spMk id="32" creationId="{FE5993BB-C9A7-4C27-BD66-D5B63CC380EB}"/>
          </ac:spMkLst>
        </pc:spChg>
        <pc:spChg chg="add">
          <ac:chgData name="Munangiwa Hlongwane" userId="63448210-9018-41cb-bad2-270d15109060" providerId="ADAL" clId="{59A48E89-9A2A-4E46-A2ED-7EDCC086360C}" dt="2022-01-10T12:18:16.763" v="481" actId="26606"/>
          <ac:spMkLst>
            <pc:docMk/>
            <pc:sldMk cId="905729934" sldId="320"/>
            <ac:spMk id="85" creationId="{4FA533C5-33E3-4611-AF9F-72811D8B26A6}"/>
          </ac:spMkLst>
        </pc:spChg>
        <pc:spChg chg="add">
          <ac:chgData name="Munangiwa Hlongwane" userId="63448210-9018-41cb-bad2-270d15109060" providerId="ADAL" clId="{59A48E89-9A2A-4E46-A2ED-7EDCC086360C}" dt="2022-01-10T12:18:16.763" v="481" actId="26606"/>
          <ac:spMkLst>
            <pc:docMk/>
            <pc:sldMk cId="905729934" sldId="320"/>
            <ac:spMk id="91" creationId="{87F0FDC4-AD8C-47D9-9131-623C98ADB0AE}"/>
          </ac:spMkLst>
        </pc:spChg>
        <pc:spChg chg="add">
          <ac:chgData name="Munangiwa Hlongwane" userId="63448210-9018-41cb-bad2-270d15109060" providerId="ADAL" clId="{59A48E89-9A2A-4E46-A2ED-7EDCC086360C}" dt="2022-01-10T12:18:16.763" v="481" actId="26606"/>
          <ac:spMkLst>
            <pc:docMk/>
            <pc:sldMk cId="905729934" sldId="320"/>
            <ac:spMk id="93" creationId="{74CD14DB-BB81-479F-A1FC-1C75640E9F84}"/>
          </ac:spMkLst>
        </pc:spChg>
        <pc:spChg chg="add">
          <ac:chgData name="Munangiwa Hlongwane" userId="63448210-9018-41cb-bad2-270d15109060" providerId="ADAL" clId="{59A48E89-9A2A-4E46-A2ED-7EDCC086360C}" dt="2022-01-10T12:18:16.763" v="481" actId="26606"/>
          <ac:spMkLst>
            <pc:docMk/>
            <pc:sldMk cId="905729934" sldId="320"/>
            <ac:spMk id="95" creationId="{C943A91B-7CA7-4592-A975-73B1BF8C4C74}"/>
          </ac:spMkLst>
        </pc:spChg>
        <pc:spChg chg="add">
          <ac:chgData name="Munangiwa Hlongwane" userId="63448210-9018-41cb-bad2-270d15109060" providerId="ADAL" clId="{59A48E89-9A2A-4E46-A2ED-7EDCC086360C}" dt="2022-01-10T12:18:16.763" v="481" actId="26606"/>
          <ac:spMkLst>
            <pc:docMk/>
            <pc:sldMk cId="905729934" sldId="320"/>
            <ac:spMk id="97" creationId="{EC471314-E46A-414B-8D91-74880E84F187}"/>
          </ac:spMkLst>
        </pc:spChg>
        <pc:spChg chg="add">
          <ac:chgData name="Munangiwa Hlongwane" userId="63448210-9018-41cb-bad2-270d15109060" providerId="ADAL" clId="{59A48E89-9A2A-4E46-A2ED-7EDCC086360C}" dt="2022-01-10T12:18:16.763" v="481" actId="26606"/>
          <ac:spMkLst>
            <pc:docMk/>
            <pc:sldMk cId="905729934" sldId="320"/>
            <ac:spMk id="99" creationId="{6A681326-1C9D-44A3-A627-3871BDAE4127}"/>
          </ac:spMkLst>
        </pc:spChg>
        <pc:spChg chg="del">
          <ac:chgData name="Munangiwa Hlongwane" userId="63448210-9018-41cb-bad2-270d15109060" providerId="ADAL" clId="{59A48E89-9A2A-4E46-A2ED-7EDCC086360C}" dt="2022-01-10T12:18:16.763" v="481" actId="26606"/>
          <ac:spMkLst>
            <pc:docMk/>
            <pc:sldMk cId="905729934" sldId="320"/>
            <ac:spMk id="3078" creationId="{D42CF425-7213-4F89-B0FF-4C2BDDD9C680}"/>
          </ac:spMkLst>
        </pc:spChg>
        <pc:spChg chg="del">
          <ac:chgData name="Munangiwa Hlongwane" userId="63448210-9018-41cb-bad2-270d15109060" providerId="ADAL" clId="{59A48E89-9A2A-4E46-A2ED-7EDCC086360C}" dt="2022-01-10T12:18:16.763" v="481" actId="26606"/>
          <ac:spMkLst>
            <pc:docMk/>
            <pc:sldMk cId="905729934" sldId="320"/>
            <ac:spMk id="3081" creationId="{202A25CB-1ED1-4C87-AB49-8D3BC684D1CE}"/>
          </ac:spMkLst>
        </pc:spChg>
        <pc:spChg chg="del">
          <ac:chgData name="Munangiwa Hlongwane" userId="63448210-9018-41cb-bad2-270d15109060" providerId="ADAL" clId="{59A48E89-9A2A-4E46-A2ED-7EDCC086360C}" dt="2022-01-10T12:18:16.763" v="481" actId="26606"/>
          <ac:spMkLst>
            <pc:docMk/>
            <pc:sldMk cId="905729934" sldId="320"/>
            <ac:spMk id="3082" creationId="{7DAA46B9-B7E8-4487-B28E-C63A6EB7AA27}"/>
          </ac:spMkLst>
        </pc:spChg>
        <pc:spChg chg="del">
          <ac:chgData name="Munangiwa Hlongwane" userId="63448210-9018-41cb-bad2-270d15109060" providerId="ADAL" clId="{59A48E89-9A2A-4E46-A2ED-7EDCC086360C}" dt="2022-01-10T12:18:16.763" v="481" actId="26606"/>
          <ac:spMkLst>
            <pc:docMk/>
            <pc:sldMk cId="905729934" sldId="320"/>
            <ac:spMk id="3083" creationId="{C866818C-1E5F-475A-B310-3C06B555FB69}"/>
          </ac:spMkLst>
        </pc:spChg>
        <pc:spChg chg="del">
          <ac:chgData name="Munangiwa Hlongwane" userId="63448210-9018-41cb-bad2-270d15109060" providerId="ADAL" clId="{59A48E89-9A2A-4E46-A2ED-7EDCC086360C}" dt="2022-01-10T12:18:16.763" v="481" actId="26606"/>
          <ac:spMkLst>
            <pc:docMk/>
            <pc:sldMk cId="905729934" sldId="320"/>
            <ac:spMk id="3084" creationId="{D12AFDE8-E1ED-4A49-B8B3-4953F4B8ACB9}"/>
          </ac:spMkLst>
        </pc:spChg>
        <pc:picChg chg="del">
          <ac:chgData name="Munangiwa Hlongwane" userId="63448210-9018-41cb-bad2-270d15109060" providerId="ADAL" clId="{59A48E89-9A2A-4E46-A2ED-7EDCC086360C}" dt="2022-01-10T12:16:21.458" v="434" actId="478"/>
          <ac:picMkLst>
            <pc:docMk/>
            <pc:sldMk cId="905729934" sldId="320"/>
            <ac:picMk id="4" creationId="{FB3594FD-8D61-4D30-B51A-4129EFC2B976}"/>
          </ac:picMkLst>
        </pc:picChg>
        <pc:picChg chg="del">
          <ac:chgData name="Munangiwa Hlongwane" userId="63448210-9018-41cb-bad2-270d15109060" providerId="ADAL" clId="{59A48E89-9A2A-4E46-A2ED-7EDCC086360C}" dt="2022-01-10T12:16:29.399" v="438" actId="478"/>
          <ac:picMkLst>
            <pc:docMk/>
            <pc:sldMk cId="905729934" sldId="320"/>
            <ac:picMk id="9" creationId="{42F680D2-B103-4668-BEA6-E8CE567A83F6}"/>
          </ac:picMkLst>
        </pc:picChg>
        <pc:picChg chg="del">
          <ac:chgData name="Munangiwa Hlongwane" userId="63448210-9018-41cb-bad2-270d15109060" providerId="ADAL" clId="{59A48E89-9A2A-4E46-A2ED-7EDCC086360C}" dt="2022-01-10T12:16:37.116" v="441" actId="478"/>
          <ac:picMkLst>
            <pc:docMk/>
            <pc:sldMk cId="905729934" sldId="320"/>
            <ac:picMk id="11" creationId="{C21261D0-B9D1-49CD-9542-0B2A161B08FF}"/>
          </ac:picMkLst>
        </pc:picChg>
        <pc:picChg chg="add">
          <ac:chgData name="Munangiwa Hlongwane" userId="63448210-9018-41cb-bad2-270d15109060" providerId="ADAL" clId="{59A48E89-9A2A-4E46-A2ED-7EDCC086360C}" dt="2022-01-10T12:18:16.763" v="481" actId="26606"/>
          <ac:picMkLst>
            <pc:docMk/>
            <pc:sldMk cId="905729934" sldId="320"/>
            <ac:picMk id="81" creationId="{91B28F63-CF00-448F-B141-FE33C33B1891}"/>
          </ac:picMkLst>
        </pc:picChg>
        <pc:picChg chg="add">
          <ac:chgData name="Munangiwa Hlongwane" userId="63448210-9018-41cb-bad2-270d15109060" providerId="ADAL" clId="{59A48E89-9A2A-4E46-A2ED-7EDCC086360C}" dt="2022-01-10T12:18:16.763" v="481" actId="26606"/>
          <ac:picMkLst>
            <pc:docMk/>
            <pc:sldMk cId="905729934" sldId="320"/>
            <ac:picMk id="83" creationId="{2AE609E2-8522-44E4-9077-980E5BCF3E14}"/>
          </ac:picMkLst>
        </pc:picChg>
        <pc:picChg chg="add">
          <ac:chgData name="Munangiwa Hlongwane" userId="63448210-9018-41cb-bad2-270d15109060" providerId="ADAL" clId="{59A48E89-9A2A-4E46-A2ED-7EDCC086360C}" dt="2022-01-10T12:18:16.763" v="481" actId="26606"/>
          <ac:picMkLst>
            <pc:docMk/>
            <pc:sldMk cId="905729934" sldId="320"/>
            <ac:picMk id="87" creationId="{8949AD42-25FD-4C3D-9EEE-B7FEC5809988}"/>
          </ac:picMkLst>
        </pc:picChg>
        <pc:picChg chg="add">
          <ac:chgData name="Munangiwa Hlongwane" userId="63448210-9018-41cb-bad2-270d15109060" providerId="ADAL" clId="{59A48E89-9A2A-4E46-A2ED-7EDCC086360C}" dt="2022-01-10T12:18:16.763" v="481" actId="26606"/>
          <ac:picMkLst>
            <pc:docMk/>
            <pc:sldMk cId="905729934" sldId="320"/>
            <ac:picMk id="89" creationId="{6AC7D913-60B7-4603-881B-831DA5D3A940}"/>
          </ac:picMkLst>
        </pc:picChg>
        <pc:picChg chg="del">
          <ac:chgData name="Munangiwa Hlongwane" userId="63448210-9018-41cb-bad2-270d15109060" providerId="ADAL" clId="{59A48E89-9A2A-4E46-A2ED-7EDCC086360C}" dt="2022-01-10T12:18:16.763" v="481" actId="26606"/>
          <ac:picMkLst>
            <pc:docMk/>
            <pc:sldMk cId="905729934" sldId="320"/>
            <ac:picMk id="3076" creationId="{412E3267-7ABE-412B-8580-47EC0D1F61FE}"/>
          </ac:picMkLst>
        </pc:picChg>
        <pc:picChg chg="del">
          <ac:chgData name="Munangiwa Hlongwane" userId="63448210-9018-41cb-bad2-270d15109060" providerId="ADAL" clId="{59A48E89-9A2A-4E46-A2ED-7EDCC086360C}" dt="2022-01-10T12:18:16.763" v="481" actId="26606"/>
          <ac:picMkLst>
            <pc:docMk/>
            <pc:sldMk cId="905729934" sldId="320"/>
            <ac:picMk id="3077" creationId="{20B62C5A-2250-4380-AB23-DB87446CCED0}"/>
          </ac:picMkLst>
        </pc:picChg>
        <pc:picChg chg="del">
          <ac:chgData name="Munangiwa Hlongwane" userId="63448210-9018-41cb-bad2-270d15109060" providerId="ADAL" clId="{59A48E89-9A2A-4E46-A2ED-7EDCC086360C}" dt="2022-01-10T12:18:16.763" v="481" actId="26606"/>
          <ac:picMkLst>
            <pc:docMk/>
            <pc:sldMk cId="905729934" sldId="320"/>
            <ac:picMk id="3079" creationId="{D35DA97D-88F8-4249-B650-4FC9FD50A382}"/>
          </ac:picMkLst>
        </pc:picChg>
        <pc:picChg chg="del">
          <ac:chgData name="Munangiwa Hlongwane" userId="63448210-9018-41cb-bad2-270d15109060" providerId="ADAL" clId="{59A48E89-9A2A-4E46-A2ED-7EDCC086360C}" dt="2022-01-10T12:18:16.763" v="481" actId="26606"/>
          <ac:picMkLst>
            <pc:docMk/>
            <pc:sldMk cId="905729934" sldId="320"/>
            <ac:picMk id="3080" creationId="{43F38673-6E30-4BAE-AC67-0B283EBF4291}"/>
          </ac:picMkLst>
        </pc:picChg>
        <pc:cxnChg chg="del">
          <ac:chgData name="Munangiwa Hlongwane" userId="63448210-9018-41cb-bad2-270d15109060" providerId="ADAL" clId="{59A48E89-9A2A-4E46-A2ED-7EDCC086360C}" dt="2022-01-10T12:16:39.870" v="442" actId="478"/>
          <ac:cxnSpMkLst>
            <pc:docMk/>
            <pc:sldMk cId="905729934" sldId="320"/>
            <ac:cxnSpMk id="10" creationId="{2F75D52A-F546-49A9-B1BE-3E738A6C0366}"/>
          </ac:cxnSpMkLst>
        </pc:cxnChg>
        <pc:cxnChg chg="del">
          <ac:chgData name="Munangiwa Hlongwane" userId="63448210-9018-41cb-bad2-270d15109060" providerId="ADAL" clId="{59A48E89-9A2A-4E46-A2ED-7EDCC086360C}" dt="2022-01-10T12:16:32.237" v="439" actId="478"/>
          <ac:cxnSpMkLst>
            <pc:docMk/>
            <pc:sldMk cId="905729934" sldId="320"/>
            <ac:cxnSpMk id="12" creationId="{77259357-AC6F-4E6C-BA32-D8076F3BBFA7}"/>
          </ac:cxnSpMkLst>
        </pc:cxnChg>
      </pc:sldChg>
      <pc:sldChg chg="del">
        <pc:chgData name="Munangiwa Hlongwane" userId="63448210-9018-41cb-bad2-270d15109060" providerId="ADAL" clId="{59A48E89-9A2A-4E46-A2ED-7EDCC086360C}" dt="2022-01-10T12:40:04.407" v="792" actId="2696"/>
        <pc:sldMkLst>
          <pc:docMk/>
          <pc:sldMk cId="4277753138" sldId="323"/>
        </pc:sldMkLst>
      </pc:sldChg>
      <pc:sldChg chg="addSp delSp modSp mod">
        <pc:chgData name="Munangiwa Hlongwane" userId="63448210-9018-41cb-bad2-270d15109060" providerId="ADAL" clId="{59A48E89-9A2A-4E46-A2ED-7EDCC086360C}" dt="2022-01-10T13:09:58.154" v="968" actId="1076"/>
        <pc:sldMkLst>
          <pc:docMk/>
          <pc:sldMk cId="3545688182" sldId="324"/>
        </pc:sldMkLst>
        <pc:spChg chg="mod">
          <ac:chgData name="Munangiwa Hlongwane" userId="63448210-9018-41cb-bad2-270d15109060" providerId="ADAL" clId="{59A48E89-9A2A-4E46-A2ED-7EDCC086360C}" dt="2022-01-10T13:09:58.154" v="968" actId="1076"/>
          <ac:spMkLst>
            <pc:docMk/>
            <pc:sldMk cId="3545688182" sldId="324"/>
            <ac:spMk id="2" creationId="{F1C24C42-50A9-4E6A-B2B1-5380F2D45B42}"/>
          </ac:spMkLst>
        </pc:spChg>
        <pc:picChg chg="del mod">
          <ac:chgData name="Munangiwa Hlongwane" userId="63448210-9018-41cb-bad2-270d15109060" providerId="ADAL" clId="{59A48E89-9A2A-4E46-A2ED-7EDCC086360C}" dt="2022-01-10T13:09:29.764" v="962" actId="478"/>
          <ac:picMkLst>
            <pc:docMk/>
            <pc:sldMk cId="3545688182" sldId="324"/>
            <ac:picMk id="4" creationId="{1F8D890C-AA42-4777-8662-4D7DBDC8AD63}"/>
          </ac:picMkLst>
        </pc:picChg>
        <pc:picChg chg="add mod">
          <ac:chgData name="Munangiwa Hlongwane" userId="63448210-9018-41cb-bad2-270d15109060" providerId="ADAL" clId="{59A48E89-9A2A-4E46-A2ED-7EDCC086360C}" dt="2022-01-10T13:09:37.180" v="966" actId="1076"/>
          <ac:picMkLst>
            <pc:docMk/>
            <pc:sldMk cId="3545688182" sldId="324"/>
            <ac:picMk id="5" creationId="{E09DD4AB-42ED-4EB8-A440-47DC5506EB6A}"/>
          </ac:picMkLst>
        </pc:picChg>
      </pc:sldChg>
      <pc:sldChg chg="del">
        <pc:chgData name="Munangiwa Hlongwane" userId="63448210-9018-41cb-bad2-270d15109060" providerId="ADAL" clId="{59A48E89-9A2A-4E46-A2ED-7EDCC086360C}" dt="2022-01-10T12:40:47.751" v="796" actId="2696"/>
        <pc:sldMkLst>
          <pc:docMk/>
          <pc:sldMk cId="1062301884" sldId="325"/>
        </pc:sldMkLst>
      </pc:sldChg>
      <pc:sldChg chg="del">
        <pc:chgData name="Munangiwa Hlongwane" userId="63448210-9018-41cb-bad2-270d15109060" providerId="ADAL" clId="{59A48E89-9A2A-4E46-A2ED-7EDCC086360C}" dt="2022-01-10T12:40:57.181" v="797" actId="2696"/>
        <pc:sldMkLst>
          <pc:docMk/>
          <pc:sldMk cId="745148840" sldId="326"/>
        </pc:sldMkLst>
      </pc:sldChg>
      <pc:sldChg chg="del">
        <pc:chgData name="Munangiwa Hlongwane" userId="63448210-9018-41cb-bad2-270d15109060" providerId="ADAL" clId="{59A48E89-9A2A-4E46-A2ED-7EDCC086360C}" dt="2022-01-10T12:41:02.633" v="798" actId="2696"/>
        <pc:sldMkLst>
          <pc:docMk/>
          <pc:sldMk cId="991405015" sldId="327"/>
        </pc:sldMkLst>
      </pc:sldChg>
      <pc:sldChg chg="addSp delSp modSp mod">
        <pc:chgData name="Munangiwa Hlongwane" userId="63448210-9018-41cb-bad2-270d15109060" providerId="ADAL" clId="{59A48E89-9A2A-4E46-A2ED-7EDCC086360C}" dt="2022-01-10T08:56:43.882" v="96" actId="14100"/>
        <pc:sldMkLst>
          <pc:docMk/>
          <pc:sldMk cId="4057955812" sldId="329"/>
        </pc:sldMkLst>
        <pc:spChg chg="mod">
          <ac:chgData name="Munangiwa Hlongwane" userId="63448210-9018-41cb-bad2-270d15109060" providerId="ADAL" clId="{59A48E89-9A2A-4E46-A2ED-7EDCC086360C}" dt="2022-01-10T08:54:14.356" v="82" actId="5793"/>
          <ac:spMkLst>
            <pc:docMk/>
            <pc:sldMk cId="4057955812" sldId="329"/>
            <ac:spMk id="5" creationId="{4FBD9062-F3BA-4EE1-998F-A0197A3E9CE5}"/>
          </ac:spMkLst>
        </pc:spChg>
        <pc:picChg chg="del mod">
          <ac:chgData name="Munangiwa Hlongwane" userId="63448210-9018-41cb-bad2-270d15109060" providerId="ADAL" clId="{59A48E89-9A2A-4E46-A2ED-7EDCC086360C}" dt="2022-01-10T08:55:40.991" v="85" actId="478"/>
          <ac:picMkLst>
            <pc:docMk/>
            <pc:sldMk cId="4057955812" sldId="329"/>
            <ac:picMk id="3" creationId="{671A8EEF-03F3-4694-B847-D61254B1C468}"/>
          </ac:picMkLst>
        </pc:picChg>
        <pc:picChg chg="del">
          <ac:chgData name="Munangiwa Hlongwane" userId="63448210-9018-41cb-bad2-270d15109060" providerId="ADAL" clId="{59A48E89-9A2A-4E46-A2ED-7EDCC086360C}" dt="2022-01-10T08:56:03.804" v="91" actId="478"/>
          <ac:picMkLst>
            <pc:docMk/>
            <pc:sldMk cId="4057955812" sldId="329"/>
            <ac:picMk id="4" creationId="{982EB737-BCE0-4E87-A19B-9F41172AF0AA}"/>
          </ac:picMkLst>
        </pc:picChg>
        <pc:picChg chg="add del mod">
          <ac:chgData name="Munangiwa Hlongwane" userId="63448210-9018-41cb-bad2-270d15109060" providerId="ADAL" clId="{59A48E89-9A2A-4E46-A2ED-7EDCC086360C}" dt="2022-01-10T08:55:40.991" v="85" actId="478"/>
          <ac:picMkLst>
            <pc:docMk/>
            <pc:sldMk cId="4057955812" sldId="329"/>
            <ac:picMk id="1026" creationId="{6A91E0F1-D612-48D5-8FBE-65C11CD84592}"/>
          </ac:picMkLst>
        </pc:picChg>
        <pc:picChg chg="add mod">
          <ac:chgData name="Munangiwa Hlongwane" userId="63448210-9018-41cb-bad2-270d15109060" providerId="ADAL" clId="{59A48E89-9A2A-4E46-A2ED-7EDCC086360C}" dt="2022-01-10T08:55:57.336" v="90" actId="1076"/>
          <ac:picMkLst>
            <pc:docMk/>
            <pc:sldMk cId="4057955812" sldId="329"/>
            <ac:picMk id="1028" creationId="{40A68D01-FC45-4128-B81B-A4656345C977}"/>
          </ac:picMkLst>
        </pc:picChg>
        <pc:picChg chg="add mod">
          <ac:chgData name="Munangiwa Hlongwane" userId="63448210-9018-41cb-bad2-270d15109060" providerId="ADAL" clId="{59A48E89-9A2A-4E46-A2ED-7EDCC086360C}" dt="2022-01-10T08:56:43.882" v="96" actId="14100"/>
          <ac:picMkLst>
            <pc:docMk/>
            <pc:sldMk cId="4057955812" sldId="329"/>
            <ac:picMk id="1030" creationId="{39948503-200D-4FA3-9751-CF22E0F90810}"/>
          </ac:picMkLst>
        </pc:picChg>
      </pc:sldChg>
      <pc:sldChg chg="addSp delSp modSp mod setBg setClrOvrMap">
        <pc:chgData name="Munangiwa Hlongwane" userId="63448210-9018-41cb-bad2-270d15109060" providerId="ADAL" clId="{59A48E89-9A2A-4E46-A2ED-7EDCC086360C}" dt="2022-01-10T11:45:08.584" v="364" actId="20577"/>
        <pc:sldMkLst>
          <pc:docMk/>
          <pc:sldMk cId="394362220" sldId="330"/>
        </pc:sldMkLst>
        <pc:spChg chg="mod ord">
          <ac:chgData name="Munangiwa Hlongwane" userId="63448210-9018-41cb-bad2-270d15109060" providerId="ADAL" clId="{59A48E89-9A2A-4E46-A2ED-7EDCC086360C}" dt="2022-01-10T11:42:35.081" v="235" actId="1076"/>
          <ac:spMkLst>
            <pc:docMk/>
            <pc:sldMk cId="394362220" sldId="330"/>
            <ac:spMk id="2" creationId="{F78D34F0-2255-41A7-AD37-40E513B7F224}"/>
          </ac:spMkLst>
        </pc:spChg>
        <pc:spChg chg="del mod">
          <ac:chgData name="Munangiwa Hlongwane" userId="63448210-9018-41cb-bad2-270d15109060" providerId="ADAL" clId="{59A48E89-9A2A-4E46-A2ED-7EDCC086360C}" dt="2022-01-10T11:38:11.437" v="207" actId="478"/>
          <ac:spMkLst>
            <pc:docMk/>
            <pc:sldMk cId="394362220" sldId="330"/>
            <ac:spMk id="4" creationId="{690D4C63-6F3B-4F0E-9CF7-0D3C99055761}"/>
          </ac:spMkLst>
        </pc:spChg>
        <pc:spChg chg="add del mod">
          <ac:chgData name="Munangiwa Hlongwane" userId="63448210-9018-41cb-bad2-270d15109060" providerId="ADAL" clId="{59A48E89-9A2A-4E46-A2ED-7EDCC086360C}" dt="2022-01-10T11:41:18.130" v="215" actId="26606"/>
          <ac:spMkLst>
            <pc:docMk/>
            <pc:sldMk cId="394362220" sldId="330"/>
            <ac:spMk id="6" creationId="{6CC4DE9C-88E1-4C8A-B06D-EC7B54257939}"/>
          </ac:spMkLst>
        </pc:spChg>
        <pc:spChg chg="add del">
          <ac:chgData name="Munangiwa Hlongwane" userId="63448210-9018-41cb-bad2-270d15109060" providerId="ADAL" clId="{59A48E89-9A2A-4E46-A2ED-7EDCC086360C}" dt="2022-01-10T11:41:47.206" v="218" actId="26606"/>
          <ac:spMkLst>
            <pc:docMk/>
            <pc:sldMk cId="394362220" sldId="330"/>
            <ac:spMk id="17" creationId="{4AC0CD9D-7610-4620-93B4-798CCD9AB581}"/>
          </ac:spMkLst>
        </pc:spChg>
        <pc:spChg chg="add del">
          <ac:chgData name="Munangiwa Hlongwane" userId="63448210-9018-41cb-bad2-270d15109060" providerId="ADAL" clId="{59A48E89-9A2A-4E46-A2ED-7EDCC086360C}" dt="2022-01-10T11:41:47.206" v="218" actId="26606"/>
          <ac:spMkLst>
            <pc:docMk/>
            <pc:sldMk cId="394362220" sldId="330"/>
            <ac:spMk id="23" creationId="{DE4D62F9-188E-4530-84C2-24BDEE4BEB82}"/>
          </ac:spMkLst>
        </pc:spChg>
        <pc:spChg chg="add del">
          <ac:chgData name="Munangiwa Hlongwane" userId="63448210-9018-41cb-bad2-270d15109060" providerId="ADAL" clId="{59A48E89-9A2A-4E46-A2ED-7EDCC086360C}" dt="2022-01-10T11:41:47.206" v="218" actId="26606"/>
          <ac:spMkLst>
            <pc:docMk/>
            <pc:sldMk cId="394362220" sldId="330"/>
            <ac:spMk id="25" creationId="{D27CF008-4B18-436D-B2D5-C1346C12438E}"/>
          </ac:spMkLst>
        </pc:spChg>
        <pc:spChg chg="add del">
          <ac:chgData name="Munangiwa Hlongwane" userId="63448210-9018-41cb-bad2-270d15109060" providerId="ADAL" clId="{59A48E89-9A2A-4E46-A2ED-7EDCC086360C}" dt="2022-01-10T11:41:47.206" v="218" actId="26606"/>
          <ac:spMkLst>
            <pc:docMk/>
            <pc:sldMk cId="394362220" sldId="330"/>
            <ac:spMk id="27" creationId="{CE22DAD8-5F67-4B73-ADA9-06EF381F7AD6}"/>
          </ac:spMkLst>
        </pc:spChg>
        <pc:spChg chg="add del">
          <ac:chgData name="Munangiwa Hlongwane" userId="63448210-9018-41cb-bad2-270d15109060" providerId="ADAL" clId="{59A48E89-9A2A-4E46-A2ED-7EDCC086360C}" dt="2022-01-10T11:41:47.206" v="218" actId="26606"/>
          <ac:spMkLst>
            <pc:docMk/>
            <pc:sldMk cId="394362220" sldId="330"/>
            <ac:spMk id="29" creationId="{E4F17063-EDA4-417B-946F-BA357F3B390D}"/>
          </ac:spMkLst>
        </pc:spChg>
        <pc:spChg chg="add del">
          <ac:chgData name="Munangiwa Hlongwane" userId="63448210-9018-41cb-bad2-270d15109060" providerId="ADAL" clId="{59A48E89-9A2A-4E46-A2ED-7EDCC086360C}" dt="2022-01-10T11:41:47.206" v="218" actId="26606"/>
          <ac:spMkLst>
            <pc:docMk/>
            <pc:sldMk cId="394362220" sldId="330"/>
            <ac:spMk id="31" creationId="{D36F3EEA-55D4-4677-80E7-92D00B8F343B}"/>
          </ac:spMkLst>
        </pc:spChg>
        <pc:spChg chg="add mod">
          <ac:chgData name="Munangiwa Hlongwane" userId="63448210-9018-41cb-bad2-270d15109060" providerId="ADAL" clId="{59A48E89-9A2A-4E46-A2ED-7EDCC086360C}" dt="2022-01-10T11:45:08.584" v="364" actId="20577"/>
          <ac:spMkLst>
            <pc:docMk/>
            <pc:sldMk cId="394362220" sldId="330"/>
            <ac:spMk id="35" creationId="{ADFAC009-AB2D-4E46-8734-3D679FE0F379}"/>
          </ac:spMkLst>
        </pc:spChg>
        <pc:spChg chg="add">
          <ac:chgData name="Munangiwa Hlongwane" userId="63448210-9018-41cb-bad2-270d15109060" providerId="ADAL" clId="{59A48E89-9A2A-4E46-A2ED-7EDCC086360C}" dt="2022-01-10T11:41:47.206" v="218" actId="26606"/>
          <ac:spMkLst>
            <pc:docMk/>
            <pc:sldMk cId="394362220" sldId="330"/>
            <ac:spMk id="42" creationId="{4AC0CD9D-7610-4620-93B4-798CCD9AB581}"/>
          </ac:spMkLst>
        </pc:spChg>
        <pc:spChg chg="add">
          <ac:chgData name="Munangiwa Hlongwane" userId="63448210-9018-41cb-bad2-270d15109060" providerId="ADAL" clId="{59A48E89-9A2A-4E46-A2ED-7EDCC086360C}" dt="2022-01-10T11:41:47.206" v="218" actId="26606"/>
          <ac:spMkLst>
            <pc:docMk/>
            <pc:sldMk cId="394362220" sldId="330"/>
            <ac:spMk id="48" creationId="{DE4D62F9-188E-4530-84C2-24BDEE4BEB82}"/>
          </ac:spMkLst>
        </pc:spChg>
        <pc:spChg chg="add">
          <ac:chgData name="Munangiwa Hlongwane" userId="63448210-9018-41cb-bad2-270d15109060" providerId="ADAL" clId="{59A48E89-9A2A-4E46-A2ED-7EDCC086360C}" dt="2022-01-10T11:41:47.206" v="218" actId="26606"/>
          <ac:spMkLst>
            <pc:docMk/>
            <pc:sldMk cId="394362220" sldId="330"/>
            <ac:spMk id="50" creationId="{EE4E366E-272A-409E-840F-9A6A64A9E3FF}"/>
          </ac:spMkLst>
        </pc:spChg>
        <pc:spChg chg="add">
          <ac:chgData name="Munangiwa Hlongwane" userId="63448210-9018-41cb-bad2-270d15109060" providerId="ADAL" clId="{59A48E89-9A2A-4E46-A2ED-7EDCC086360C}" dt="2022-01-10T11:41:47.206" v="218" actId="26606"/>
          <ac:spMkLst>
            <pc:docMk/>
            <pc:sldMk cId="394362220" sldId="330"/>
            <ac:spMk id="52" creationId="{A721560C-E4AB-4287-A29C-3F6916794CB9}"/>
          </ac:spMkLst>
        </pc:spChg>
        <pc:spChg chg="add">
          <ac:chgData name="Munangiwa Hlongwane" userId="63448210-9018-41cb-bad2-270d15109060" providerId="ADAL" clId="{59A48E89-9A2A-4E46-A2ED-7EDCC086360C}" dt="2022-01-10T11:41:47.206" v="218" actId="26606"/>
          <ac:spMkLst>
            <pc:docMk/>
            <pc:sldMk cId="394362220" sldId="330"/>
            <ac:spMk id="54" creationId="{DF6CFF07-D953-4F9C-9A0E-E0A6AACB6158}"/>
          </ac:spMkLst>
        </pc:spChg>
        <pc:spChg chg="add">
          <ac:chgData name="Munangiwa Hlongwane" userId="63448210-9018-41cb-bad2-270d15109060" providerId="ADAL" clId="{59A48E89-9A2A-4E46-A2ED-7EDCC086360C}" dt="2022-01-10T11:41:47.206" v="218" actId="26606"/>
          <ac:spMkLst>
            <pc:docMk/>
            <pc:sldMk cId="394362220" sldId="330"/>
            <ac:spMk id="56" creationId="{DAA4FEEE-0B5F-41BF-825D-60F9FB089568}"/>
          </ac:spMkLst>
        </pc:spChg>
        <pc:picChg chg="del">
          <ac:chgData name="Munangiwa Hlongwane" userId="63448210-9018-41cb-bad2-270d15109060" providerId="ADAL" clId="{59A48E89-9A2A-4E46-A2ED-7EDCC086360C}" dt="2022-01-10T11:38:07.344" v="206" actId="478"/>
          <ac:picMkLst>
            <pc:docMk/>
            <pc:sldMk cId="394362220" sldId="330"/>
            <ac:picMk id="5" creationId="{012CAE67-A49F-4F41-82E2-464B61EB3656}"/>
          </ac:picMkLst>
        </pc:picChg>
        <pc:picChg chg="add mod ord">
          <ac:chgData name="Munangiwa Hlongwane" userId="63448210-9018-41cb-bad2-270d15109060" providerId="ADAL" clId="{59A48E89-9A2A-4E46-A2ED-7EDCC086360C}" dt="2022-01-10T11:42:58.784" v="240" actId="1076"/>
          <ac:picMkLst>
            <pc:docMk/>
            <pc:sldMk cId="394362220" sldId="330"/>
            <ac:picMk id="8" creationId="{B65ED2B1-CCE8-4ADE-A0B6-E0DA5CF27DFF}"/>
          </ac:picMkLst>
        </pc:picChg>
        <pc:picChg chg="add del">
          <ac:chgData name="Munangiwa Hlongwane" userId="63448210-9018-41cb-bad2-270d15109060" providerId="ADAL" clId="{59A48E89-9A2A-4E46-A2ED-7EDCC086360C}" dt="2022-01-10T11:41:47.206" v="218" actId="26606"/>
          <ac:picMkLst>
            <pc:docMk/>
            <pc:sldMk cId="394362220" sldId="330"/>
            <ac:picMk id="13" creationId="{41B68C77-138E-4BF7-A276-BD0C78A4219F}"/>
          </ac:picMkLst>
        </pc:picChg>
        <pc:picChg chg="add del">
          <ac:chgData name="Munangiwa Hlongwane" userId="63448210-9018-41cb-bad2-270d15109060" providerId="ADAL" clId="{59A48E89-9A2A-4E46-A2ED-7EDCC086360C}" dt="2022-01-10T11:41:47.206" v="218" actId="26606"/>
          <ac:picMkLst>
            <pc:docMk/>
            <pc:sldMk cId="394362220" sldId="330"/>
            <ac:picMk id="15" creationId="{7C268552-D473-46ED-B1B8-422042C4DEF1}"/>
          </ac:picMkLst>
        </pc:picChg>
        <pc:picChg chg="add del">
          <ac:chgData name="Munangiwa Hlongwane" userId="63448210-9018-41cb-bad2-270d15109060" providerId="ADAL" clId="{59A48E89-9A2A-4E46-A2ED-7EDCC086360C}" dt="2022-01-10T11:41:47.206" v="218" actId="26606"/>
          <ac:picMkLst>
            <pc:docMk/>
            <pc:sldMk cId="394362220" sldId="330"/>
            <ac:picMk id="19" creationId="{B9238B3E-24AA-439A-B527-6C5DF6D72145}"/>
          </ac:picMkLst>
        </pc:picChg>
        <pc:picChg chg="add del">
          <ac:chgData name="Munangiwa Hlongwane" userId="63448210-9018-41cb-bad2-270d15109060" providerId="ADAL" clId="{59A48E89-9A2A-4E46-A2ED-7EDCC086360C}" dt="2022-01-10T11:41:47.206" v="218" actId="26606"/>
          <ac:picMkLst>
            <pc:docMk/>
            <pc:sldMk cId="394362220" sldId="330"/>
            <ac:picMk id="21" creationId="{69F01145-BEA3-4CBF-AA21-10077B948CA8}"/>
          </ac:picMkLst>
        </pc:picChg>
        <pc:picChg chg="add">
          <ac:chgData name="Munangiwa Hlongwane" userId="63448210-9018-41cb-bad2-270d15109060" providerId="ADAL" clId="{59A48E89-9A2A-4E46-A2ED-7EDCC086360C}" dt="2022-01-10T11:41:47.206" v="218" actId="26606"/>
          <ac:picMkLst>
            <pc:docMk/>
            <pc:sldMk cId="394362220" sldId="330"/>
            <ac:picMk id="38" creationId="{41B68C77-138E-4BF7-A276-BD0C78A4219F}"/>
          </ac:picMkLst>
        </pc:picChg>
        <pc:picChg chg="add">
          <ac:chgData name="Munangiwa Hlongwane" userId="63448210-9018-41cb-bad2-270d15109060" providerId="ADAL" clId="{59A48E89-9A2A-4E46-A2ED-7EDCC086360C}" dt="2022-01-10T11:41:47.206" v="218" actId="26606"/>
          <ac:picMkLst>
            <pc:docMk/>
            <pc:sldMk cId="394362220" sldId="330"/>
            <ac:picMk id="40" creationId="{7C268552-D473-46ED-B1B8-422042C4DEF1}"/>
          </ac:picMkLst>
        </pc:picChg>
        <pc:picChg chg="add">
          <ac:chgData name="Munangiwa Hlongwane" userId="63448210-9018-41cb-bad2-270d15109060" providerId="ADAL" clId="{59A48E89-9A2A-4E46-A2ED-7EDCC086360C}" dt="2022-01-10T11:41:47.206" v="218" actId="26606"/>
          <ac:picMkLst>
            <pc:docMk/>
            <pc:sldMk cId="394362220" sldId="330"/>
            <ac:picMk id="44" creationId="{B9238B3E-24AA-439A-B527-6C5DF6D72145}"/>
          </ac:picMkLst>
        </pc:picChg>
        <pc:picChg chg="add">
          <ac:chgData name="Munangiwa Hlongwane" userId="63448210-9018-41cb-bad2-270d15109060" providerId="ADAL" clId="{59A48E89-9A2A-4E46-A2ED-7EDCC086360C}" dt="2022-01-10T11:41:47.206" v="218" actId="26606"/>
          <ac:picMkLst>
            <pc:docMk/>
            <pc:sldMk cId="394362220" sldId="330"/>
            <ac:picMk id="46" creationId="{69F01145-BEA3-4CBF-AA21-10077B948CA8}"/>
          </ac:picMkLst>
        </pc:picChg>
      </pc:sldChg>
      <pc:sldChg chg="del">
        <pc:chgData name="Munangiwa Hlongwane" userId="63448210-9018-41cb-bad2-270d15109060" providerId="ADAL" clId="{59A48E89-9A2A-4E46-A2ED-7EDCC086360C}" dt="2022-01-10T12:40:08.799" v="793" actId="2696"/>
        <pc:sldMkLst>
          <pc:docMk/>
          <pc:sldMk cId="829000097" sldId="331"/>
        </pc:sldMkLst>
      </pc:sldChg>
      <pc:sldChg chg="del">
        <pc:chgData name="Munangiwa Hlongwane" userId="63448210-9018-41cb-bad2-270d15109060" providerId="ADAL" clId="{59A48E89-9A2A-4E46-A2ED-7EDCC086360C}" dt="2022-01-10T12:39:41.111" v="789" actId="2696"/>
        <pc:sldMkLst>
          <pc:docMk/>
          <pc:sldMk cId="3293470141" sldId="332"/>
        </pc:sldMkLst>
      </pc:sldChg>
      <pc:sldChg chg="del">
        <pc:chgData name="Munangiwa Hlongwane" userId="63448210-9018-41cb-bad2-270d15109060" providerId="ADAL" clId="{59A48E89-9A2A-4E46-A2ED-7EDCC086360C}" dt="2022-01-10T12:40:21.344" v="794" actId="2696"/>
        <pc:sldMkLst>
          <pc:docMk/>
          <pc:sldMk cId="1579637568" sldId="333"/>
        </pc:sldMkLst>
      </pc:sldChg>
      <pc:sldChg chg="del">
        <pc:chgData name="Munangiwa Hlongwane" userId="63448210-9018-41cb-bad2-270d15109060" providerId="ADAL" clId="{59A48E89-9A2A-4E46-A2ED-7EDCC086360C}" dt="2022-01-10T12:40:26.127" v="795" actId="2696"/>
        <pc:sldMkLst>
          <pc:docMk/>
          <pc:sldMk cId="317405946" sldId="334"/>
        </pc:sldMkLst>
      </pc:sldChg>
      <pc:sldChg chg="addSp delSp modSp add mod setBg setClrOvrMap">
        <pc:chgData name="Munangiwa Hlongwane" userId="63448210-9018-41cb-bad2-270d15109060" providerId="ADAL" clId="{59A48E89-9A2A-4E46-A2ED-7EDCC086360C}" dt="2022-01-10T11:56:44.450" v="394" actId="1076"/>
        <pc:sldMkLst>
          <pc:docMk/>
          <pc:sldMk cId="1195343172" sldId="335"/>
        </pc:sldMkLst>
        <pc:spChg chg="mod">
          <ac:chgData name="Munangiwa Hlongwane" userId="63448210-9018-41cb-bad2-270d15109060" providerId="ADAL" clId="{59A48E89-9A2A-4E46-A2ED-7EDCC086360C}" dt="2022-01-10T11:56:01.268" v="381" actId="26606"/>
          <ac:spMkLst>
            <pc:docMk/>
            <pc:sldMk cId="1195343172" sldId="335"/>
            <ac:spMk id="2" creationId="{F78D34F0-2255-41A7-AD37-40E513B7F224}"/>
          </ac:spMkLst>
        </pc:spChg>
        <pc:spChg chg="mod ord">
          <ac:chgData name="Munangiwa Hlongwane" userId="63448210-9018-41cb-bad2-270d15109060" providerId="ADAL" clId="{59A48E89-9A2A-4E46-A2ED-7EDCC086360C}" dt="2022-01-10T11:56:37.788" v="392" actId="1076"/>
          <ac:spMkLst>
            <pc:docMk/>
            <pc:sldMk cId="1195343172" sldId="335"/>
            <ac:spMk id="35" creationId="{ADFAC009-AB2D-4E46-8734-3D679FE0F379}"/>
          </ac:spMkLst>
        </pc:spChg>
        <pc:spChg chg="del">
          <ac:chgData name="Munangiwa Hlongwane" userId="63448210-9018-41cb-bad2-270d15109060" providerId="ADAL" clId="{59A48E89-9A2A-4E46-A2ED-7EDCC086360C}" dt="2022-01-10T11:56:01.268" v="381" actId="26606"/>
          <ac:spMkLst>
            <pc:docMk/>
            <pc:sldMk cId="1195343172" sldId="335"/>
            <ac:spMk id="42" creationId="{4AC0CD9D-7610-4620-93B4-798CCD9AB581}"/>
          </ac:spMkLst>
        </pc:spChg>
        <pc:spChg chg="del">
          <ac:chgData name="Munangiwa Hlongwane" userId="63448210-9018-41cb-bad2-270d15109060" providerId="ADAL" clId="{59A48E89-9A2A-4E46-A2ED-7EDCC086360C}" dt="2022-01-10T11:56:01.268" v="381" actId="26606"/>
          <ac:spMkLst>
            <pc:docMk/>
            <pc:sldMk cId="1195343172" sldId="335"/>
            <ac:spMk id="48" creationId="{DE4D62F9-188E-4530-84C2-24BDEE4BEB82}"/>
          </ac:spMkLst>
        </pc:spChg>
        <pc:spChg chg="del">
          <ac:chgData name="Munangiwa Hlongwane" userId="63448210-9018-41cb-bad2-270d15109060" providerId="ADAL" clId="{59A48E89-9A2A-4E46-A2ED-7EDCC086360C}" dt="2022-01-10T11:56:01.268" v="381" actId="26606"/>
          <ac:spMkLst>
            <pc:docMk/>
            <pc:sldMk cId="1195343172" sldId="335"/>
            <ac:spMk id="50" creationId="{EE4E366E-272A-409E-840F-9A6A64A9E3FF}"/>
          </ac:spMkLst>
        </pc:spChg>
        <pc:spChg chg="del">
          <ac:chgData name="Munangiwa Hlongwane" userId="63448210-9018-41cb-bad2-270d15109060" providerId="ADAL" clId="{59A48E89-9A2A-4E46-A2ED-7EDCC086360C}" dt="2022-01-10T11:56:01.268" v="381" actId="26606"/>
          <ac:spMkLst>
            <pc:docMk/>
            <pc:sldMk cId="1195343172" sldId="335"/>
            <ac:spMk id="52" creationId="{A721560C-E4AB-4287-A29C-3F6916794CB9}"/>
          </ac:spMkLst>
        </pc:spChg>
        <pc:spChg chg="del">
          <ac:chgData name="Munangiwa Hlongwane" userId="63448210-9018-41cb-bad2-270d15109060" providerId="ADAL" clId="{59A48E89-9A2A-4E46-A2ED-7EDCC086360C}" dt="2022-01-10T11:56:01.268" v="381" actId="26606"/>
          <ac:spMkLst>
            <pc:docMk/>
            <pc:sldMk cId="1195343172" sldId="335"/>
            <ac:spMk id="54" creationId="{DF6CFF07-D953-4F9C-9A0E-E0A6AACB6158}"/>
          </ac:spMkLst>
        </pc:spChg>
        <pc:spChg chg="del">
          <ac:chgData name="Munangiwa Hlongwane" userId="63448210-9018-41cb-bad2-270d15109060" providerId="ADAL" clId="{59A48E89-9A2A-4E46-A2ED-7EDCC086360C}" dt="2022-01-10T11:56:01.268" v="381" actId="26606"/>
          <ac:spMkLst>
            <pc:docMk/>
            <pc:sldMk cId="1195343172" sldId="335"/>
            <ac:spMk id="56" creationId="{DAA4FEEE-0B5F-41BF-825D-60F9FB089568}"/>
          </ac:spMkLst>
        </pc:spChg>
        <pc:spChg chg="add">
          <ac:chgData name="Munangiwa Hlongwane" userId="63448210-9018-41cb-bad2-270d15109060" providerId="ADAL" clId="{59A48E89-9A2A-4E46-A2ED-7EDCC086360C}" dt="2022-01-10T11:56:01.268" v="381" actId="26606"/>
          <ac:spMkLst>
            <pc:docMk/>
            <pc:sldMk cId="1195343172" sldId="335"/>
            <ac:spMk id="65" creationId="{4AC0CD9D-7610-4620-93B4-798CCD9AB581}"/>
          </ac:spMkLst>
        </pc:spChg>
        <pc:spChg chg="add">
          <ac:chgData name="Munangiwa Hlongwane" userId="63448210-9018-41cb-bad2-270d15109060" providerId="ADAL" clId="{59A48E89-9A2A-4E46-A2ED-7EDCC086360C}" dt="2022-01-10T11:56:01.268" v="381" actId="26606"/>
          <ac:spMkLst>
            <pc:docMk/>
            <pc:sldMk cId="1195343172" sldId="335"/>
            <ac:spMk id="71" creationId="{DE4D62F9-188E-4530-84C2-24BDEE4BEB82}"/>
          </ac:spMkLst>
        </pc:spChg>
        <pc:picChg chg="add mod">
          <ac:chgData name="Munangiwa Hlongwane" userId="63448210-9018-41cb-bad2-270d15109060" providerId="ADAL" clId="{59A48E89-9A2A-4E46-A2ED-7EDCC086360C}" dt="2022-01-10T11:56:44.450" v="394" actId="1076"/>
          <ac:picMkLst>
            <pc:docMk/>
            <pc:sldMk cId="1195343172" sldId="335"/>
            <ac:picMk id="4" creationId="{88036C48-7B40-42A4-B1DE-1078AC7C0E68}"/>
          </ac:picMkLst>
        </pc:picChg>
        <pc:picChg chg="del">
          <ac:chgData name="Munangiwa Hlongwane" userId="63448210-9018-41cb-bad2-270d15109060" providerId="ADAL" clId="{59A48E89-9A2A-4E46-A2ED-7EDCC086360C}" dt="2022-01-10T11:53:47.283" v="368" actId="478"/>
          <ac:picMkLst>
            <pc:docMk/>
            <pc:sldMk cId="1195343172" sldId="335"/>
            <ac:picMk id="8" creationId="{B65ED2B1-CCE8-4ADE-A0B6-E0DA5CF27DFF}"/>
          </ac:picMkLst>
        </pc:picChg>
        <pc:picChg chg="del">
          <ac:chgData name="Munangiwa Hlongwane" userId="63448210-9018-41cb-bad2-270d15109060" providerId="ADAL" clId="{59A48E89-9A2A-4E46-A2ED-7EDCC086360C}" dt="2022-01-10T11:56:01.268" v="381" actId="26606"/>
          <ac:picMkLst>
            <pc:docMk/>
            <pc:sldMk cId="1195343172" sldId="335"/>
            <ac:picMk id="38" creationId="{41B68C77-138E-4BF7-A276-BD0C78A4219F}"/>
          </ac:picMkLst>
        </pc:picChg>
        <pc:picChg chg="del">
          <ac:chgData name="Munangiwa Hlongwane" userId="63448210-9018-41cb-bad2-270d15109060" providerId="ADAL" clId="{59A48E89-9A2A-4E46-A2ED-7EDCC086360C}" dt="2022-01-10T11:56:01.268" v="381" actId="26606"/>
          <ac:picMkLst>
            <pc:docMk/>
            <pc:sldMk cId="1195343172" sldId="335"/>
            <ac:picMk id="40" creationId="{7C268552-D473-46ED-B1B8-422042C4DEF1}"/>
          </ac:picMkLst>
        </pc:picChg>
        <pc:picChg chg="del">
          <ac:chgData name="Munangiwa Hlongwane" userId="63448210-9018-41cb-bad2-270d15109060" providerId="ADAL" clId="{59A48E89-9A2A-4E46-A2ED-7EDCC086360C}" dt="2022-01-10T11:56:01.268" v="381" actId="26606"/>
          <ac:picMkLst>
            <pc:docMk/>
            <pc:sldMk cId="1195343172" sldId="335"/>
            <ac:picMk id="44" creationId="{B9238B3E-24AA-439A-B527-6C5DF6D72145}"/>
          </ac:picMkLst>
        </pc:picChg>
        <pc:picChg chg="del">
          <ac:chgData name="Munangiwa Hlongwane" userId="63448210-9018-41cb-bad2-270d15109060" providerId="ADAL" clId="{59A48E89-9A2A-4E46-A2ED-7EDCC086360C}" dt="2022-01-10T11:56:01.268" v="381" actId="26606"/>
          <ac:picMkLst>
            <pc:docMk/>
            <pc:sldMk cId="1195343172" sldId="335"/>
            <ac:picMk id="46" creationId="{69F01145-BEA3-4CBF-AA21-10077B948CA8}"/>
          </ac:picMkLst>
        </pc:picChg>
        <pc:picChg chg="add">
          <ac:chgData name="Munangiwa Hlongwane" userId="63448210-9018-41cb-bad2-270d15109060" providerId="ADAL" clId="{59A48E89-9A2A-4E46-A2ED-7EDCC086360C}" dt="2022-01-10T11:56:01.268" v="381" actId="26606"/>
          <ac:picMkLst>
            <pc:docMk/>
            <pc:sldMk cId="1195343172" sldId="335"/>
            <ac:picMk id="61" creationId="{41B68C77-138E-4BF7-A276-BD0C78A4219F}"/>
          </ac:picMkLst>
        </pc:picChg>
        <pc:picChg chg="add">
          <ac:chgData name="Munangiwa Hlongwane" userId="63448210-9018-41cb-bad2-270d15109060" providerId="ADAL" clId="{59A48E89-9A2A-4E46-A2ED-7EDCC086360C}" dt="2022-01-10T11:56:01.268" v="381" actId="26606"/>
          <ac:picMkLst>
            <pc:docMk/>
            <pc:sldMk cId="1195343172" sldId="335"/>
            <ac:picMk id="63" creationId="{7C268552-D473-46ED-B1B8-422042C4DEF1}"/>
          </ac:picMkLst>
        </pc:picChg>
        <pc:picChg chg="add">
          <ac:chgData name="Munangiwa Hlongwane" userId="63448210-9018-41cb-bad2-270d15109060" providerId="ADAL" clId="{59A48E89-9A2A-4E46-A2ED-7EDCC086360C}" dt="2022-01-10T11:56:01.268" v="381" actId="26606"/>
          <ac:picMkLst>
            <pc:docMk/>
            <pc:sldMk cId="1195343172" sldId="335"/>
            <ac:picMk id="67" creationId="{B9238B3E-24AA-439A-B527-6C5DF6D72145}"/>
          </ac:picMkLst>
        </pc:picChg>
        <pc:picChg chg="add">
          <ac:chgData name="Munangiwa Hlongwane" userId="63448210-9018-41cb-bad2-270d15109060" providerId="ADAL" clId="{59A48E89-9A2A-4E46-A2ED-7EDCC086360C}" dt="2022-01-10T11:56:01.268" v="381" actId="26606"/>
          <ac:picMkLst>
            <pc:docMk/>
            <pc:sldMk cId="1195343172" sldId="335"/>
            <ac:picMk id="69" creationId="{69F01145-BEA3-4CBF-AA21-10077B948CA8}"/>
          </ac:picMkLst>
        </pc:picChg>
      </pc:sldChg>
      <pc:sldChg chg="new del">
        <pc:chgData name="Munangiwa Hlongwane" userId="63448210-9018-41cb-bad2-270d15109060" providerId="ADAL" clId="{59A48E89-9A2A-4E46-A2ED-7EDCC086360C}" dt="2022-01-10T11:49:27.562" v="366" actId="47"/>
        <pc:sldMkLst>
          <pc:docMk/>
          <pc:sldMk cId="2173981406" sldId="335"/>
        </pc:sldMkLst>
      </pc:sldChg>
      <pc:sldChg chg="addSp delSp modSp add mod">
        <pc:chgData name="Munangiwa Hlongwane" userId="63448210-9018-41cb-bad2-270d15109060" providerId="ADAL" clId="{59A48E89-9A2A-4E46-A2ED-7EDCC086360C}" dt="2022-01-10T12:00:53.856" v="404" actId="1076"/>
        <pc:sldMkLst>
          <pc:docMk/>
          <pc:sldMk cId="3102435913" sldId="336"/>
        </pc:sldMkLst>
        <pc:spChg chg="mod">
          <ac:chgData name="Munangiwa Hlongwane" userId="63448210-9018-41cb-bad2-270d15109060" providerId="ADAL" clId="{59A48E89-9A2A-4E46-A2ED-7EDCC086360C}" dt="2022-01-10T11:59:00.450" v="397" actId="27636"/>
          <ac:spMkLst>
            <pc:docMk/>
            <pc:sldMk cId="3102435913" sldId="336"/>
            <ac:spMk id="35" creationId="{ADFAC009-AB2D-4E46-8734-3D679FE0F379}"/>
          </ac:spMkLst>
        </pc:spChg>
        <pc:picChg chg="del">
          <ac:chgData name="Munangiwa Hlongwane" userId="63448210-9018-41cb-bad2-270d15109060" providerId="ADAL" clId="{59A48E89-9A2A-4E46-A2ED-7EDCC086360C}" dt="2022-01-10T11:59:02.526" v="398" actId="478"/>
          <ac:picMkLst>
            <pc:docMk/>
            <pc:sldMk cId="3102435913" sldId="336"/>
            <ac:picMk id="4" creationId="{88036C48-7B40-42A4-B1DE-1078AC7C0E68}"/>
          </ac:picMkLst>
        </pc:picChg>
        <pc:picChg chg="add del">
          <ac:chgData name="Munangiwa Hlongwane" userId="63448210-9018-41cb-bad2-270d15109060" providerId="ADAL" clId="{59A48E89-9A2A-4E46-A2ED-7EDCC086360C}" dt="2022-01-10T11:59:45.684" v="400" actId="22"/>
          <ac:picMkLst>
            <pc:docMk/>
            <pc:sldMk cId="3102435913" sldId="336"/>
            <ac:picMk id="5" creationId="{5AEB8379-48DE-4015-A0D6-504E7CC0DA23}"/>
          </ac:picMkLst>
        </pc:picChg>
        <pc:picChg chg="add mod">
          <ac:chgData name="Munangiwa Hlongwane" userId="63448210-9018-41cb-bad2-270d15109060" providerId="ADAL" clId="{59A48E89-9A2A-4E46-A2ED-7EDCC086360C}" dt="2022-01-10T12:00:53.856" v="404" actId="1076"/>
          <ac:picMkLst>
            <pc:docMk/>
            <pc:sldMk cId="3102435913" sldId="336"/>
            <ac:picMk id="7" creationId="{F6305E08-4B70-48D4-AD24-83EF07E22DE4}"/>
          </ac:picMkLst>
        </pc:picChg>
      </pc:sldChg>
      <pc:sldChg chg="addSp delSp modSp add mod setBg setClrOvrMap">
        <pc:chgData name="Munangiwa Hlongwane" userId="63448210-9018-41cb-bad2-270d15109060" providerId="ADAL" clId="{59A48E89-9A2A-4E46-A2ED-7EDCC086360C}" dt="2022-01-10T12:05:22.499" v="433" actId="1076"/>
        <pc:sldMkLst>
          <pc:docMk/>
          <pc:sldMk cId="660522895" sldId="337"/>
        </pc:sldMkLst>
        <pc:spChg chg="mod">
          <ac:chgData name="Munangiwa Hlongwane" userId="63448210-9018-41cb-bad2-270d15109060" providerId="ADAL" clId="{59A48E89-9A2A-4E46-A2ED-7EDCC086360C}" dt="2022-01-10T12:05:01.548" v="427" actId="26606"/>
          <ac:spMkLst>
            <pc:docMk/>
            <pc:sldMk cId="660522895" sldId="337"/>
            <ac:spMk id="2" creationId="{F78D34F0-2255-41A7-AD37-40E513B7F224}"/>
          </ac:spMkLst>
        </pc:spChg>
        <pc:spChg chg="mod ord">
          <ac:chgData name="Munangiwa Hlongwane" userId="63448210-9018-41cb-bad2-270d15109060" providerId="ADAL" clId="{59A48E89-9A2A-4E46-A2ED-7EDCC086360C}" dt="2022-01-10T12:05:22.499" v="433" actId="1076"/>
          <ac:spMkLst>
            <pc:docMk/>
            <pc:sldMk cId="660522895" sldId="337"/>
            <ac:spMk id="35" creationId="{ADFAC009-AB2D-4E46-8734-3D679FE0F379}"/>
          </ac:spMkLst>
        </pc:spChg>
        <pc:spChg chg="add del">
          <ac:chgData name="Munangiwa Hlongwane" userId="63448210-9018-41cb-bad2-270d15109060" providerId="ADAL" clId="{59A48E89-9A2A-4E46-A2ED-7EDCC086360C}" dt="2022-01-10T12:05:01.548" v="427" actId="26606"/>
          <ac:spMkLst>
            <pc:docMk/>
            <pc:sldMk cId="660522895" sldId="337"/>
            <ac:spMk id="65" creationId="{4AC0CD9D-7610-4620-93B4-798CCD9AB581}"/>
          </ac:spMkLst>
        </pc:spChg>
        <pc:spChg chg="add del">
          <ac:chgData name="Munangiwa Hlongwane" userId="63448210-9018-41cb-bad2-270d15109060" providerId="ADAL" clId="{59A48E89-9A2A-4E46-A2ED-7EDCC086360C}" dt="2022-01-10T12:05:01.548" v="427" actId="26606"/>
          <ac:spMkLst>
            <pc:docMk/>
            <pc:sldMk cId="660522895" sldId="337"/>
            <ac:spMk id="71" creationId="{DE4D62F9-188E-4530-84C2-24BDEE4BEB82}"/>
          </ac:spMkLst>
        </pc:spChg>
        <pc:spChg chg="add del">
          <ac:chgData name="Munangiwa Hlongwane" userId="63448210-9018-41cb-bad2-270d15109060" providerId="ADAL" clId="{59A48E89-9A2A-4E46-A2ED-7EDCC086360C}" dt="2022-01-10T12:05:01.548" v="427" actId="26606"/>
          <ac:spMkLst>
            <pc:docMk/>
            <pc:sldMk cId="660522895" sldId="337"/>
            <ac:spMk id="80" creationId="{4AC0CD9D-7610-4620-93B4-798CCD9AB581}"/>
          </ac:spMkLst>
        </pc:spChg>
        <pc:spChg chg="add del">
          <ac:chgData name="Munangiwa Hlongwane" userId="63448210-9018-41cb-bad2-270d15109060" providerId="ADAL" clId="{59A48E89-9A2A-4E46-A2ED-7EDCC086360C}" dt="2022-01-10T12:05:01.548" v="427" actId="26606"/>
          <ac:spMkLst>
            <pc:docMk/>
            <pc:sldMk cId="660522895" sldId="337"/>
            <ac:spMk id="86" creationId="{DE4D62F9-188E-4530-84C2-24BDEE4BEB82}"/>
          </ac:spMkLst>
        </pc:spChg>
        <pc:spChg chg="add del">
          <ac:chgData name="Munangiwa Hlongwane" userId="63448210-9018-41cb-bad2-270d15109060" providerId="ADAL" clId="{59A48E89-9A2A-4E46-A2ED-7EDCC086360C}" dt="2022-01-10T12:05:01.548" v="427" actId="26606"/>
          <ac:spMkLst>
            <pc:docMk/>
            <pc:sldMk cId="660522895" sldId="337"/>
            <ac:spMk id="88" creationId="{9362849A-570D-49DB-954C-63F144E88A4A}"/>
          </ac:spMkLst>
        </pc:spChg>
        <pc:spChg chg="add del">
          <ac:chgData name="Munangiwa Hlongwane" userId="63448210-9018-41cb-bad2-270d15109060" providerId="ADAL" clId="{59A48E89-9A2A-4E46-A2ED-7EDCC086360C}" dt="2022-01-10T12:05:01.548" v="427" actId="26606"/>
          <ac:spMkLst>
            <pc:docMk/>
            <pc:sldMk cId="660522895" sldId="337"/>
            <ac:spMk id="90" creationId="{1CA42011-E478-428B-9D15-A98E338BF8C1}"/>
          </ac:spMkLst>
        </pc:spChg>
        <pc:spChg chg="add del">
          <ac:chgData name="Munangiwa Hlongwane" userId="63448210-9018-41cb-bad2-270d15109060" providerId="ADAL" clId="{59A48E89-9A2A-4E46-A2ED-7EDCC086360C}" dt="2022-01-10T12:05:01.548" v="427" actId="26606"/>
          <ac:spMkLst>
            <pc:docMk/>
            <pc:sldMk cId="660522895" sldId="337"/>
            <ac:spMk id="92" creationId="{9ED2773C-FE51-4632-BA46-036BDCDA6E5C}"/>
          </ac:spMkLst>
        </pc:spChg>
        <pc:spChg chg="add del">
          <ac:chgData name="Munangiwa Hlongwane" userId="63448210-9018-41cb-bad2-270d15109060" providerId="ADAL" clId="{59A48E89-9A2A-4E46-A2ED-7EDCC086360C}" dt="2022-01-10T12:05:01.548" v="427" actId="26606"/>
          <ac:spMkLst>
            <pc:docMk/>
            <pc:sldMk cId="660522895" sldId="337"/>
            <ac:spMk id="94" creationId="{E02F9158-C4C2-46A8-BE73-A4F77E139FB6}"/>
          </ac:spMkLst>
        </pc:spChg>
        <pc:picChg chg="add mod">
          <ac:chgData name="Munangiwa Hlongwane" userId="63448210-9018-41cb-bad2-270d15109060" providerId="ADAL" clId="{59A48E89-9A2A-4E46-A2ED-7EDCC086360C}" dt="2022-01-10T12:05:18.025" v="432" actId="1076"/>
          <ac:picMkLst>
            <pc:docMk/>
            <pc:sldMk cId="660522895" sldId="337"/>
            <ac:picMk id="4" creationId="{4ABFE245-2685-4594-9D28-9E96DA43F03D}"/>
          </ac:picMkLst>
        </pc:picChg>
        <pc:picChg chg="del">
          <ac:chgData name="Munangiwa Hlongwane" userId="63448210-9018-41cb-bad2-270d15109060" providerId="ADAL" clId="{59A48E89-9A2A-4E46-A2ED-7EDCC086360C}" dt="2022-01-10T12:02:31.537" v="406" actId="478"/>
          <ac:picMkLst>
            <pc:docMk/>
            <pc:sldMk cId="660522895" sldId="337"/>
            <ac:picMk id="7" creationId="{F6305E08-4B70-48D4-AD24-83EF07E22DE4}"/>
          </ac:picMkLst>
        </pc:picChg>
        <pc:picChg chg="add del">
          <ac:chgData name="Munangiwa Hlongwane" userId="63448210-9018-41cb-bad2-270d15109060" providerId="ADAL" clId="{59A48E89-9A2A-4E46-A2ED-7EDCC086360C}" dt="2022-01-10T12:05:01.548" v="427" actId="26606"/>
          <ac:picMkLst>
            <pc:docMk/>
            <pc:sldMk cId="660522895" sldId="337"/>
            <ac:picMk id="61" creationId="{41B68C77-138E-4BF7-A276-BD0C78A4219F}"/>
          </ac:picMkLst>
        </pc:picChg>
        <pc:picChg chg="add del">
          <ac:chgData name="Munangiwa Hlongwane" userId="63448210-9018-41cb-bad2-270d15109060" providerId="ADAL" clId="{59A48E89-9A2A-4E46-A2ED-7EDCC086360C}" dt="2022-01-10T12:05:01.548" v="427" actId="26606"/>
          <ac:picMkLst>
            <pc:docMk/>
            <pc:sldMk cId="660522895" sldId="337"/>
            <ac:picMk id="63" creationId="{7C268552-D473-46ED-B1B8-422042C4DEF1}"/>
          </ac:picMkLst>
        </pc:picChg>
        <pc:picChg chg="add del">
          <ac:chgData name="Munangiwa Hlongwane" userId="63448210-9018-41cb-bad2-270d15109060" providerId="ADAL" clId="{59A48E89-9A2A-4E46-A2ED-7EDCC086360C}" dt="2022-01-10T12:05:01.548" v="427" actId="26606"/>
          <ac:picMkLst>
            <pc:docMk/>
            <pc:sldMk cId="660522895" sldId="337"/>
            <ac:picMk id="67" creationId="{B9238B3E-24AA-439A-B527-6C5DF6D72145}"/>
          </ac:picMkLst>
        </pc:picChg>
        <pc:picChg chg="add del">
          <ac:chgData name="Munangiwa Hlongwane" userId="63448210-9018-41cb-bad2-270d15109060" providerId="ADAL" clId="{59A48E89-9A2A-4E46-A2ED-7EDCC086360C}" dt="2022-01-10T12:05:01.548" v="427" actId="26606"/>
          <ac:picMkLst>
            <pc:docMk/>
            <pc:sldMk cId="660522895" sldId="337"/>
            <ac:picMk id="69" creationId="{69F01145-BEA3-4CBF-AA21-10077B948CA8}"/>
          </ac:picMkLst>
        </pc:picChg>
        <pc:picChg chg="add del">
          <ac:chgData name="Munangiwa Hlongwane" userId="63448210-9018-41cb-bad2-270d15109060" providerId="ADAL" clId="{59A48E89-9A2A-4E46-A2ED-7EDCC086360C}" dt="2022-01-10T12:05:01.548" v="427" actId="26606"/>
          <ac:picMkLst>
            <pc:docMk/>
            <pc:sldMk cId="660522895" sldId="337"/>
            <ac:picMk id="76" creationId="{41B68C77-138E-4BF7-A276-BD0C78A4219F}"/>
          </ac:picMkLst>
        </pc:picChg>
        <pc:picChg chg="add del">
          <ac:chgData name="Munangiwa Hlongwane" userId="63448210-9018-41cb-bad2-270d15109060" providerId="ADAL" clId="{59A48E89-9A2A-4E46-A2ED-7EDCC086360C}" dt="2022-01-10T12:05:01.548" v="427" actId="26606"/>
          <ac:picMkLst>
            <pc:docMk/>
            <pc:sldMk cId="660522895" sldId="337"/>
            <ac:picMk id="78" creationId="{7C268552-D473-46ED-B1B8-422042C4DEF1}"/>
          </ac:picMkLst>
        </pc:picChg>
        <pc:picChg chg="add del">
          <ac:chgData name="Munangiwa Hlongwane" userId="63448210-9018-41cb-bad2-270d15109060" providerId="ADAL" clId="{59A48E89-9A2A-4E46-A2ED-7EDCC086360C}" dt="2022-01-10T12:05:01.548" v="427" actId="26606"/>
          <ac:picMkLst>
            <pc:docMk/>
            <pc:sldMk cId="660522895" sldId="337"/>
            <ac:picMk id="82" creationId="{B9238B3E-24AA-439A-B527-6C5DF6D72145}"/>
          </ac:picMkLst>
        </pc:picChg>
        <pc:picChg chg="add del">
          <ac:chgData name="Munangiwa Hlongwane" userId="63448210-9018-41cb-bad2-270d15109060" providerId="ADAL" clId="{59A48E89-9A2A-4E46-A2ED-7EDCC086360C}" dt="2022-01-10T12:05:01.548" v="427" actId="26606"/>
          <ac:picMkLst>
            <pc:docMk/>
            <pc:sldMk cId="660522895" sldId="337"/>
            <ac:picMk id="84" creationId="{69F01145-BEA3-4CBF-AA21-10077B948CA8}"/>
          </ac:picMkLst>
        </pc:picChg>
      </pc:sldChg>
      <pc:sldChg chg="modSp add mod">
        <pc:chgData name="Munangiwa Hlongwane" userId="63448210-9018-41cb-bad2-270d15109060" providerId="ADAL" clId="{59A48E89-9A2A-4E46-A2ED-7EDCC086360C}" dt="2022-01-10T12:27:33.755" v="511" actId="20577"/>
        <pc:sldMkLst>
          <pc:docMk/>
          <pc:sldMk cId="3914495944" sldId="338"/>
        </pc:sldMkLst>
        <pc:spChg chg="mod">
          <ac:chgData name="Munangiwa Hlongwane" userId="63448210-9018-41cb-bad2-270d15109060" providerId="ADAL" clId="{59A48E89-9A2A-4E46-A2ED-7EDCC086360C}" dt="2022-01-10T12:23:14.111" v="500" actId="20577"/>
          <ac:spMkLst>
            <pc:docMk/>
            <pc:sldMk cId="3914495944" sldId="338"/>
            <ac:spMk id="5" creationId="{B32CA893-441F-4801-9DD8-42CFB7C1F392}"/>
          </ac:spMkLst>
        </pc:spChg>
        <pc:spChg chg="mod">
          <ac:chgData name="Munangiwa Hlongwane" userId="63448210-9018-41cb-bad2-270d15109060" providerId="ADAL" clId="{59A48E89-9A2A-4E46-A2ED-7EDCC086360C}" dt="2022-01-10T12:27:33.755" v="511" actId="20577"/>
          <ac:spMkLst>
            <pc:docMk/>
            <pc:sldMk cId="3914495944" sldId="338"/>
            <ac:spMk id="32" creationId="{FE5993BB-C9A7-4C27-BD66-D5B63CC380EB}"/>
          </ac:spMkLst>
        </pc:spChg>
      </pc:sldChg>
      <pc:sldChg chg="modSp add del mod">
        <pc:chgData name="Munangiwa Hlongwane" userId="63448210-9018-41cb-bad2-270d15109060" providerId="ADAL" clId="{59A48E89-9A2A-4E46-A2ED-7EDCC086360C}" dt="2022-01-10T12:42:40.448" v="803" actId="2696"/>
        <pc:sldMkLst>
          <pc:docMk/>
          <pc:sldMk cId="201233578" sldId="339"/>
        </pc:sldMkLst>
        <pc:spChg chg="mod">
          <ac:chgData name="Munangiwa Hlongwane" userId="63448210-9018-41cb-bad2-270d15109060" providerId="ADAL" clId="{59A48E89-9A2A-4E46-A2ED-7EDCC086360C}" dt="2022-01-10T12:28:54.735" v="525" actId="1076"/>
          <ac:spMkLst>
            <pc:docMk/>
            <pc:sldMk cId="201233578" sldId="339"/>
            <ac:spMk id="2" creationId="{E1E2B082-AE4D-4E39-8A9D-005D1B24F3AA}"/>
          </ac:spMkLst>
        </pc:spChg>
        <pc:spChg chg="mod">
          <ac:chgData name="Munangiwa Hlongwane" userId="63448210-9018-41cb-bad2-270d15109060" providerId="ADAL" clId="{59A48E89-9A2A-4E46-A2ED-7EDCC086360C}" dt="2022-01-10T12:38:36.993" v="788" actId="20577"/>
          <ac:spMkLst>
            <pc:docMk/>
            <pc:sldMk cId="201233578" sldId="339"/>
            <ac:spMk id="5" creationId="{B32CA893-441F-4801-9DD8-42CFB7C1F392}"/>
          </ac:spMkLst>
        </pc:spChg>
        <pc:spChg chg="mod">
          <ac:chgData name="Munangiwa Hlongwane" userId="63448210-9018-41cb-bad2-270d15109060" providerId="ADAL" clId="{59A48E89-9A2A-4E46-A2ED-7EDCC086360C}" dt="2022-01-10T12:33:01.782" v="740" actId="1076"/>
          <ac:spMkLst>
            <pc:docMk/>
            <pc:sldMk cId="201233578" sldId="339"/>
            <ac:spMk id="32" creationId="{FE5993BB-C9A7-4C27-BD66-D5B63CC380EB}"/>
          </ac:spMkLst>
        </pc:spChg>
      </pc:sldChg>
      <pc:sldChg chg="delSp modSp add del mod">
        <pc:chgData name="Munangiwa Hlongwane" userId="63448210-9018-41cb-bad2-270d15109060" providerId="ADAL" clId="{59A48E89-9A2A-4E46-A2ED-7EDCC086360C}" dt="2022-01-10T12:52:50.810" v="843" actId="2696"/>
        <pc:sldMkLst>
          <pc:docMk/>
          <pc:sldMk cId="3421231615" sldId="340"/>
        </pc:sldMkLst>
        <pc:spChg chg="mod">
          <ac:chgData name="Munangiwa Hlongwane" userId="63448210-9018-41cb-bad2-270d15109060" providerId="ADAL" clId="{59A48E89-9A2A-4E46-A2ED-7EDCC086360C}" dt="2022-01-10T12:43:26.529" v="813" actId="1076"/>
          <ac:spMkLst>
            <pc:docMk/>
            <pc:sldMk cId="3421231615" sldId="340"/>
            <ac:spMk id="2" creationId="{E1E2B082-AE4D-4E39-8A9D-005D1B24F3AA}"/>
          </ac:spMkLst>
        </pc:spChg>
        <pc:spChg chg="mod">
          <ac:chgData name="Munangiwa Hlongwane" userId="63448210-9018-41cb-bad2-270d15109060" providerId="ADAL" clId="{59A48E89-9A2A-4E46-A2ED-7EDCC086360C}" dt="2022-01-10T12:51:31.468" v="833" actId="21"/>
          <ac:spMkLst>
            <pc:docMk/>
            <pc:sldMk cId="3421231615" sldId="340"/>
            <ac:spMk id="5" creationId="{B32CA893-441F-4801-9DD8-42CFB7C1F392}"/>
          </ac:spMkLst>
        </pc:spChg>
        <pc:spChg chg="del">
          <ac:chgData name="Munangiwa Hlongwane" userId="63448210-9018-41cb-bad2-270d15109060" providerId="ADAL" clId="{59A48E89-9A2A-4E46-A2ED-7EDCC086360C}" dt="2022-01-10T12:44:29.956" v="816" actId="478"/>
          <ac:spMkLst>
            <pc:docMk/>
            <pc:sldMk cId="3421231615" sldId="340"/>
            <ac:spMk id="32" creationId="{FE5993BB-C9A7-4C27-BD66-D5B63CC380EB}"/>
          </ac:spMkLst>
        </pc:spChg>
      </pc:sldChg>
      <pc:sldChg chg="add">
        <pc:chgData name="Munangiwa Hlongwane" userId="63448210-9018-41cb-bad2-270d15109060" providerId="ADAL" clId="{59A48E89-9A2A-4E46-A2ED-7EDCC086360C}" dt="2022-01-10T12:42:54.715" v="804" actId="2890"/>
        <pc:sldMkLst>
          <pc:docMk/>
          <pc:sldMk cId="3010776786" sldId="341"/>
        </pc:sldMkLst>
      </pc:sldChg>
      <pc:sldChg chg="modSp add mod">
        <pc:chgData name="Munangiwa Hlongwane" userId="63448210-9018-41cb-bad2-270d15109060" providerId="ADAL" clId="{59A48E89-9A2A-4E46-A2ED-7EDCC086360C}" dt="2022-01-10T12:53:53.695" v="849" actId="14100"/>
        <pc:sldMkLst>
          <pc:docMk/>
          <pc:sldMk cId="1853253467" sldId="342"/>
        </pc:sldMkLst>
        <pc:spChg chg="mod">
          <ac:chgData name="Munangiwa Hlongwane" userId="63448210-9018-41cb-bad2-270d15109060" providerId="ADAL" clId="{59A48E89-9A2A-4E46-A2ED-7EDCC086360C}" dt="2022-01-10T12:52:22.983" v="837"/>
          <ac:spMkLst>
            <pc:docMk/>
            <pc:sldMk cId="1853253467" sldId="342"/>
            <ac:spMk id="2" creationId="{E1E2B082-AE4D-4E39-8A9D-005D1B24F3AA}"/>
          </ac:spMkLst>
        </pc:spChg>
        <pc:spChg chg="mod">
          <ac:chgData name="Munangiwa Hlongwane" userId="63448210-9018-41cb-bad2-270d15109060" providerId="ADAL" clId="{59A48E89-9A2A-4E46-A2ED-7EDCC086360C}" dt="2022-01-10T12:53:53.695" v="849" actId="14100"/>
          <ac:spMkLst>
            <pc:docMk/>
            <pc:sldMk cId="1853253467" sldId="342"/>
            <ac:spMk id="5" creationId="{B32CA893-441F-4801-9DD8-42CFB7C1F3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6"/>
        <p:cNvGrpSpPr/>
        <p:nvPr/>
      </p:nvGrpSpPr>
      <p:grpSpPr>
        <a:xfrm>
          <a:off x="0" y="0"/>
          <a:ext cx="0" cy="0"/>
          <a:chOff x="0" y="0"/>
          <a:chExt cx="0" cy="0"/>
        </a:xfrm>
      </p:grpSpPr>
      <p:sp>
        <p:nvSpPr>
          <p:cNvPr id="19737" name="Google Shape;19737;g6b7143b4d6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8" name="Google Shape;19738;g6b7143b4d6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12800"/>
            </a:lvl1pPr>
          </a:lstStyle>
          <a:p>
            <a:r>
              <a:rPr lang="en-US"/>
              <a:t>Click to edit Master title style</a:t>
            </a:r>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649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5941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8533"/>
            </a:lvl1pPr>
          </a:lstStyle>
          <a:p>
            <a:r>
              <a:rPr lang="en-US"/>
              <a:t>Click to edit Master title style</a:t>
            </a:r>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02610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8533"/>
            </a:lvl1pPr>
          </a:lstStyle>
          <a:p>
            <a:r>
              <a:rPr lang="en-US"/>
              <a:t>Click to edit Master title style</a:t>
            </a:r>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2489" b="0" i="0" kern="1200" cap="small" dirty="0">
                <a:solidFill>
                  <a:schemeClr val="bg2">
                    <a:lumMod val="40000"/>
                    <a:lumOff val="60000"/>
                  </a:schemeClr>
                </a:solidFill>
                <a:latin typeface="+mj-lt"/>
                <a:ea typeface="+mj-ea"/>
                <a:cs typeface="+mj-cs"/>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673721" y="7284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a:t>“</a:t>
            </a:r>
          </a:p>
        </p:txBody>
      </p:sp>
      <p:sp>
        <p:nvSpPr>
          <p:cNvPr id="15" name="TextBox 14"/>
          <p:cNvSpPr txBox="1"/>
          <p:nvPr/>
        </p:nvSpPr>
        <p:spPr>
          <a:xfrm>
            <a:off x="6997868" y="19603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a:t>”</a:t>
            </a:r>
          </a:p>
        </p:txBody>
      </p:sp>
    </p:spTree>
    <p:extLst>
      <p:ext uri="{BB962C8B-B14F-4D97-AF65-F5344CB8AC3E}">
        <p14:creationId xmlns:p14="http://schemas.microsoft.com/office/powerpoint/2010/main" val="381580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none">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303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a:t>Click to edit Master title style</a:t>
            </a:r>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675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a:t>Click to edit Master title style</a:t>
            </a:r>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1238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7137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40335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395"/>
        <p:cNvGrpSpPr/>
        <p:nvPr/>
      </p:nvGrpSpPr>
      <p:grpSpPr>
        <a:xfrm>
          <a:off x="0" y="0"/>
          <a:ext cx="0" cy="0"/>
          <a:chOff x="0" y="0"/>
          <a:chExt cx="0" cy="0"/>
        </a:xfrm>
      </p:grpSpPr>
      <p:sp>
        <p:nvSpPr>
          <p:cNvPr id="19396" name="Google Shape;1939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extLst>
      <p:ext uri="{BB962C8B-B14F-4D97-AF65-F5344CB8AC3E}">
        <p14:creationId xmlns:p14="http://schemas.microsoft.com/office/powerpoint/2010/main" val="169315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4575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all">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3971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485" y="1545432"/>
            <a:ext cx="3297254" cy="3146822"/>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0870" y="1542069"/>
            <a:ext cx="3297256" cy="315018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848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424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851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3372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4267" b="0"/>
            </a:lvl1pPr>
          </a:lstStyle>
          <a:p>
            <a:r>
              <a:rPr lang="en-US"/>
              <a:t>Click to edit Master title style</a:t>
            </a:r>
          </a:p>
        </p:txBody>
      </p:sp>
      <p:sp>
        <p:nvSpPr>
          <p:cNvPr id="3" name="Content Placeholder 2"/>
          <p:cNvSpPr>
            <a:spLocks noGrp="1"/>
          </p:cNvSpPr>
          <p:nvPr>
            <p:ph idx="1"/>
          </p:nvPr>
        </p:nvSpPr>
        <p:spPr>
          <a:xfrm>
            <a:off x="3588462" y="1085850"/>
            <a:ext cx="3896998" cy="3429000"/>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215" y="2346961"/>
            <a:ext cx="2550797" cy="2171699"/>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664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6400" b="0"/>
            </a:lvl1pPr>
          </a:lstStyle>
          <a:p>
            <a:r>
              <a:rPr lang="en-US"/>
              <a:t>Click to edit Master title style</a:t>
            </a:r>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00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1956" b="0" i="0">
                <a:solidFill>
                  <a:schemeClr val="tx1">
                    <a:tint val="75000"/>
                    <a:alpha val="60000"/>
                  </a:schemeClr>
                </a:solidFill>
              </a:defRPr>
            </a:lvl1pPr>
          </a:lstStyle>
          <a:p>
            <a:fld id="{4AAD347D-5ACD-4C99-B74B-A9C85AD731AF}" type="datetimeFigureOut">
              <a:rPr lang="en-US" dirty="0"/>
              <a:t>1/10/2022</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1956"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4978"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049837612"/>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49FF-95FD-4661-88C2-5FA8BE1120C7}"/>
              </a:ext>
            </a:extLst>
          </p:cNvPr>
          <p:cNvSpPr>
            <a:spLocks noGrp="1"/>
          </p:cNvSpPr>
          <p:nvPr>
            <p:ph type="title" idx="4294967295"/>
          </p:nvPr>
        </p:nvSpPr>
        <p:spPr>
          <a:xfrm>
            <a:off x="5846763" y="1085850"/>
            <a:ext cx="3297237" cy="2497138"/>
          </a:xfrm>
        </p:spPr>
        <p:txBody>
          <a:bodyPr vert="horz" lIns="91440" tIns="45720" rIns="91440" bIns="45720" rtlCol="0" anchor="b">
            <a:normAutofit/>
          </a:bodyPr>
          <a:lstStyle/>
          <a:p>
            <a:pPr defTabSz="457200"/>
            <a:r>
              <a:rPr lang="en-US" sz="4500" b="0" i="0" kern="1200" dirty="0">
                <a:solidFill>
                  <a:schemeClr val="tx2"/>
                </a:solidFill>
                <a:latin typeface="+mj-lt"/>
                <a:ea typeface="+mj-ea"/>
                <a:cs typeface="+mj-cs"/>
              </a:rPr>
              <a:t>EDSA Individual Task</a:t>
            </a:r>
          </a:p>
        </p:txBody>
      </p:sp>
      <p:sp>
        <p:nvSpPr>
          <p:cNvPr id="4" name="Subtitle 3">
            <a:extLst>
              <a:ext uri="{FF2B5EF4-FFF2-40B4-BE49-F238E27FC236}">
                <a16:creationId xmlns:a16="http://schemas.microsoft.com/office/drawing/2014/main" id="{43B402A4-E391-4CEC-BA63-9C7766B15B61}"/>
              </a:ext>
            </a:extLst>
          </p:cNvPr>
          <p:cNvSpPr>
            <a:spLocks noGrp="1"/>
          </p:cNvSpPr>
          <p:nvPr>
            <p:ph type="subTitle" idx="4294967295"/>
          </p:nvPr>
        </p:nvSpPr>
        <p:spPr>
          <a:xfrm>
            <a:off x="5846763" y="3582988"/>
            <a:ext cx="3297237" cy="646112"/>
          </a:xfrm>
        </p:spPr>
        <p:txBody>
          <a:bodyPr vert="horz" lIns="91440" tIns="45720" rIns="91440" bIns="45720" rtlCol="0" anchor="t">
            <a:normAutofit/>
          </a:bodyPr>
          <a:lstStyle/>
          <a:p>
            <a:pPr marL="0" indent="0" defTabSz="457200">
              <a:lnSpc>
                <a:spcPct val="90000"/>
              </a:lnSpc>
              <a:spcBef>
                <a:spcPts val="1000"/>
              </a:spcBef>
              <a:buNone/>
            </a:pPr>
            <a:r>
              <a:rPr lang="en-US" cap="all" dirty="0">
                <a:solidFill>
                  <a:schemeClr val="bg2">
                    <a:lumMod val="40000"/>
                    <a:lumOff val="60000"/>
                  </a:schemeClr>
                </a:solidFill>
              </a:rPr>
              <a:t>Spain ELECTRICITY SHORTFALL CHALLENGE</a:t>
            </a:r>
            <a:endParaRPr lang="en-US" sz="2000" cap="all" dirty="0">
              <a:solidFill>
                <a:schemeClr val="bg2">
                  <a:lumMod val="40000"/>
                  <a:lumOff val="60000"/>
                </a:schemeClr>
              </a:solidFill>
            </a:endParaRPr>
          </a:p>
        </p:txBody>
      </p:sp>
      <p:pic>
        <p:nvPicPr>
          <p:cNvPr id="14" name="Picture 2" descr="12 open source tools for natural language processing | Opensource.com">
            <a:extLst>
              <a:ext uri="{FF2B5EF4-FFF2-40B4-BE49-F238E27FC236}">
                <a16:creationId xmlns:a16="http://schemas.microsoft.com/office/drawing/2014/main" id="{A93180EF-A26A-4929-8C4E-1E27CD4E22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890" y="1421848"/>
            <a:ext cx="4087918" cy="229945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3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3" name="Picture 8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5" name="Oval 8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7" name="Picture 8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9" name="Picture 8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1" name="Rectangle 9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5" name="Rectangle 9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9" name="Freeform: Shape 9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E1E2B082-AE4D-4E39-8A9D-005D1B24F3AA}"/>
              </a:ext>
            </a:extLst>
          </p:cNvPr>
          <p:cNvSpPr txBox="1"/>
          <p:nvPr/>
        </p:nvSpPr>
        <p:spPr>
          <a:xfrm>
            <a:off x="1941901" y="390964"/>
            <a:ext cx="6710641" cy="10503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200" b="0" i="0" kern="1200" dirty="0">
                <a:solidFill>
                  <a:srgbClr val="FFFFFF"/>
                </a:solidFill>
                <a:latin typeface="+mj-lt"/>
                <a:ea typeface="+mj-ea"/>
                <a:cs typeface="+mj-cs"/>
              </a:rPr>
              <a:t>Data Engineering</a:t>
            </a:r>
          </a:p>
        </p:txBody>
      </p:sp>
      <p:sp>
        <p:nvSpPr>
          <p:cNvPr id="5" name="TextBox 4">
            <a:extLst>
              <a:ext uri="{FF2B5EF4-FFF2-40B4-BE49-F238E27FC236}">
                <a16:creationId xmlns:a16="http://schemas.microsoft.com/office/drawing/2014/main" id="{B32CA893-441F-4801-9DD8-42CFB7C1F392}"/>
              </a:ext>
            </a:extLst>
          </p:cNvPr>
          <p:cNvSpPr txBox="1"/>
          <p:nvPr/>
        </p:nvSpPr>
        <p:spPr>
          <a:xfrm>
            <a:off x="108284" y="1873986"/>
            <a:ext cx="9035715" cy="28123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Check the proportion of missing values. Valencia has a pressure rating </a:t>
            </a:r>
            <a:r>
              <a:rPr lang="en-US">
                <a:latin typeface="+mj-lt"/>
                <a:ea typeface="+mj-ea"/>
                <a:cs typeface="+mj-cs"/>
              </a:rPr>
              <a:t>of 23.59 </a:t>
            </a:r>
            <a:r>
              <a:rPr lang="en-US" dirty="0">
                <a:latin typeface="+mj-lt"/>
                <a:ea typeface="+mj-ea"/>
                <a:cs typeface="+mj-cs"/>
              </a:rPr>
              <a:t>percent. Impute missing values to fill up the gaps.</a:t>
            </a: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
        <p:nvSpPr>
          <p:cNvPr id="3" name="TextBox 2">
            <a:extLst>
              <a:ext uri="{FF2B5EF4-FFF2-40B4-BE49-F238E27FC236}">
                <a16:creationId xmlns:a16="http://schemas.microsoft.com/office/drawing/2014/main" id="{7BBFE9B4-C86F-4B9F-AA9A-10CB26B19157}"/>
              </a:ext>
            </a:extLst>
          </p:cNvPr>
          <p:cNvSpPr txBox="1"/>
          <p:nvPr/>
        </p:nvSpPr>
        <p:spPr>
          <a:xfrm>
            <a:off x="3383002" y="823589"/>
            <a:ext cx="4294854" cy="2497185"/>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400">
              <a:ln/>
              <a:solidFill>
                <a:srgbClr val="EBEBEB"/>
              </a:solidFill>
              <a:latin typeface="+mj-lt"/>
              <a:ea typeface="+mj-ea"/>
              <a:cs typeface="+mj-cs"/>
            </a:endParaRPr>
          </a:p>
          <a:p>
            <a:pPr>
              <a:lnSpc>
                <a:spcPct val="90000"/>
              </a:lnSpc>
              <a:spcBef>
                <a:spcPct val="0"/>
              </a:spcBef>
              <a:spcAft>
                <a:spcPts val="600"/>
              </a:spcAft>
            </a:pPr>
            <a:br>
              <a:rPr lang="en-US" sz="3400">
                <a:ln/>
                <a:latin typeface="+mj-lt"/>
                <a:ea typeface="+mj-ea"/>
                <a:cs typeface="+mj-cs"/>
              </a:rPr>
            </a:br>
            <a:endParaRPr lang="en-US" sz="3400">
              <a:ln/>
              <a:solidFill>
                <a:srgbClr val="EBEBEB"/>
              </a:solidFill>
              <a:latin typeface="+mj-lt"/>
              <a:ea typeface="+mj-ea"/>
              <a:cs typeface="+mj-cs"/>
            </a:endParaRPr>
          </a:p>
        </p:txBody>
      </p:sp>
      <p:sp>
        <p:nvSpPr>
          <p:cNvPr id="32" name="TextBox 31">
            <a:extLst>
              <a:ext uri="{FF2B5EF4-FFF2-40B4-BE49-F238E27FC236}">
                <a16:creationId xmlns:a16="http://schemas.microsoft.com/office/drawing/2014/main" id="{FE5993BB-C9A7-4C27-BD66-D5B63CC380EB}"/>
              </a:ext>
            </a:extLst>
          </p:cNvPr>
          <p:cNvSpPr txBox="1"/>
          <p:nvPr/>
        </p:nvSpPr>
        <p:spPr>
          <a:xfrm>
            <a:off x="366963" y="2669482"/>
            <a:ext cx="8410074" cy="1200329"/>
          </a:xfrm>
          <a:prstGeom prst="rect">
            <a:avLst/>
          </a:prstGeom>
          <a:noFill/>
        </p:spPr>
        <p:txBody>
          <a:bodyPr wrap="square">
            <a:spAutoFit/>
          </a:bodyPr>
          <a:lstStyle/>
          <a:p>
            <a:r>
              <a:rPr lang="en-US" dirty="0"/>
              <a:t>The mean, median and mode values are approximately the same for both sets of data hence we chose to replace the nulls with mode since this indicate the most common pressure value on the respective data frame columns</a:t>
            </a:r>
            <a:endParaRPr lang="en-ZA" dirty="0"/>
          </a:p>
        </p:txBody>
      </p:sp>
    </p:spTree>
    <p:extLst>
      <p:ext uri="{BB962C8B-B14F-4D97-AF65-F5344CB8AC3E}">
        <p14:creationId xmlns:p14="http://schemas.microsoft.com/office/powerpoint/2010/main" val="9057299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3" name="Picture 8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5" name="Oval 8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7" name="Picture 8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9" name="Picture 8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1" name="Rectangle 9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5" name="Rectangle 9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9" name="Freeform: Shape 9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E1E2B082-AE4D-4E39-8A9D-005D1B24F3AA}"/>
              </a:ext>
            </a:extLst>
          </p:cNvPr>
          <p:cNvSpPr txBox="1"/>
          <p:nvPr/>
        </p:nvSpPr>
        <p:spPr>
          <a:xfrm>
            <a:off x="1941901" y="390964"/>
            <a:ext cx="6710641" cy="10503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200" b="0" i="0" kern="1200" dirty="0">
                <a:solidFill>
                  <a:srgbClr val="FFFFFF"/>
                </a:solidFill>
                <a:latin typeface="+mj-lt"/>
                <a:ea typeface="+mj-ea"/>
                <a:cs typeface="+mj-cs"/>
              </a:rPr>
              <a:t>Data Engineering</a:t>
            </a:r>
          </a:p>
        </p:txBody>
      </p:sp>
      <p:sp>
        <p:nvSpPr>
          <p:cNvPr id="5" name="TextBox 4">
            <a:extLst>
              <a:ext uri="{FF2B5EF4-FFF2-40B4-BE49-F238E27FC236}">
                <a16:creationId xmlns:a16="http://schemas.microsoft.com/office/drawing/2014/main" id="{B32CA893-441F-4801-9DD8-42CFB7C1F392}"/>
              </a:ext>
            </a:extLst>
          </p:cNvPr>
          <p:cNvSpPr txBox="1"/>
          <p:nvPr/>
        </p:nvSpPr>
        <p:spPr>
          <a:xfrm>
            <a:off x="108284" y="1873986"/>
            <a:ext cx="9035715" cy="28123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we check the data type of all columns in our data in order to make sure that all variables are stored in the correct data type</a:t>
            </a: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
        <p:nvSpPr>
          <p:cNvPr id="3" name="TextBox 2">
            <a:extLst>
              <a:ext uri="{FF2B5EF4-FFF2-40B4-BE49-F238E27FC236}">
                <a16:creationId xmlns:a16="http://schemas.microsoft.com/office/drawing/2014/main" id="{7BBFE9B4-C86F-4B9F-AA9A-10CB26B19157}"/>
              </a:ext>
            </a:extLst>
          </p:cNvPr>
          <p:cNvSpPr txBox="1"/>
          <p:nvPr/>
        </p:nvSpPr>
        <p:spPr>
          <a:xfrm>
            <a:off x="3383002" y="823589"/>
            <a:ext cx="4294854" cy="2497185"/>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400">
              <a:ln/>
              <a:solidFill>
                <a:srgbClr val="EBEBEB"/>
              </a:solidFill>
              <a:latin typeface="+mj-lt"/>
              <a:ea typeface="+mj-ea"/>
              <a:cs typeface="+mj-cs"/>
            </a:endParaRPr>
          </a:p>
          <a:p>
            <a:pPr>
              <a:lnSpc>
                <a:spcPct val="90000"/>
              </a:lnSpc>
              <a:spcBef>
                <a:spcPct val="0"/>
              </a:spcBef>
              <a:spcAft>
                <a:spcPts val="600"/>
              </a:spcAft>
            </a:pPr>
            <a:br>
              <a:rPr lang="en-US" sz="3400">
                <a:ln/>
                <a:latin typeface="+mj-lt"/>
                <a:ea typeface="+mj-ea"/>
                <a:cs typeface="+mj-cs"/>
              </a:rPr>
            </a:br>
            <a:endParaRPr lang="en-US" sz="3400">
              <a:ln/>
              <a:solidFill>
                <a:srgbClr val="EBEBEB"/>
              </a:solidFill>
              <a:latin typeface="+mj-lt"/>
              <a:ea typeface="+mj-ea"/>
              <a:cs typeface="+mj-cs"/>
            </a:endParaRPr>
          </a:p>
        </p:txBody>
      </p:sp>
      <p:sp>
        <p:nvSpPr>
          <p:cNvPr id="32" name="TextBox 31">
            <a:extLst>
              <a:ext uri="{FF2B5EF4-FFF2-40B4-BE49-F238E27FC236}">
                <a16:creationId xmlns:a16="http://schemas.microsoft.com/office/drawing/2014/main" id="{FE5993BB-C9A7-4C27-BD66-D5B63CC380EB}"/>
              </a:ext>
            </a:extLst>
          </p:cNvPr>
          <p:cNvSpPr txBox="1"/>
          <p:nvPr/>
        </p:nvSpPr>
        <p:spPr>
          <a:xfrm>
            <a:off x="366963" y="2669482"/>
            <a:ext cx="8410074" cy="2031325"/>
          </a:xfrm>
          <a:prstGeom prst="rect">
            <a:avLst/>
          </a:prstGeom>
          <a:noFill/>
        </p:spPr>
        <p:txBody>
          <a:bodyPr wrap="square">
            <a:spAutoFit/>
          </a:bodyPr>
          <a:lstStyle/>
          <a:p>
            <a:r>
              <a:rPr lang="en-US" dirty="0"/>
              <a:t>Examine the datatypes: Regression models cannot be used with non-numerical data types.</a:t>
            </a:r>
          </a:p>
          <a:p>
            <a:endParaRPr lang="en-US" dirty="0"/>
          </a:p>
          <a:p>
            <a:pPr marL="285750" indent="-285750">
              <a:buFont typeface="Arial" panose="020B0604020202020204" pitchFamily="34" charset="0"/>
              <a:buChar char="•"/>
            </a:pPr>
            <a:r>
              <a:rPr lang="en-US" dirty="0"/>
              <a:t>Seville Pressure: Object to float</a:t>
            </a:r>
          </a:p>
          <a:p>
            <a:pPr marL="285750" indent="-285750">
              <a:buFont typeface="Arial" panose="020B0604020202020204" pitchFamily="34" charset="0"/>
              <a:buChar char="•"/>
            </a:pPr>
            <a:r>
              <a:rPr lang="en-US" dirty="0"/>
              <a:t>Valencia Wind degree: Object to float</a:t>
            </a:r>
          </a:p>
          <a:p>
            <a:pPr marL="285750" indent="-285750">
              <a:buFont typeface="Arial" panose="020B0604020202020204" pitchFamily="34" charset="0"/>
              <a:buChar char="•"/>
            </a:pPr>
            <a:r>
              <a:rPr lang="en-US" dirty="0"/>
              <a:t>Time: Object to </a:t>
            </a:r>
            <a:r>
              <a:rPr lang="en-US" dirty="0" err="1"/>
              <a:t>dateTime</a:t>
            </a:r>
            <a:endParaRPr lang="en-US" dirty="0"/>
          </a:p>
          <a:p>
            <a:endParaRPr lang="en-ZA" dirty="0"/>
          </a:p>
        </p:txBody>
      </p:sp>
    </p:spTree>
    <p:extLst>
      <p:ext uri="{BB962C8B-B14F-4D97-AF65-F5344CB8AC3E}">
        <p14:creationId xmlns:p14="http://schemas.microsoft.com/office/powerpoint/2010/main" val="391449594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3" name="Picture 8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5" name="Oval 8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7" name="Picture 8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9" name="Picture 8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1" name="Rectangle 9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5" name="Rectangle 9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9" name="Freeform: Shape 9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E1E2B082-AE4D-4E39-8A9D-005D1B24F3AA}"/>
              </a:ext>
            </a:extLst>
          </p:cNvPr>
          <p:cNvSpPr txBox="1"/>
          <p:nvPr/>
        </p:nvSpPr>
        <p:spPr>
          <a:xfrm>
            <a:off x="2856301" y="437272"/>
            <a:ext cx="6710641" cy="10503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200" b="0" i="0" kern="1200" dirty="0">
                <a:solidFill>
                  <a:srgbClr val="FFFFFF"/>
                </a:solidFill>
                <a:latin typeface="+mj-lt"/>
                <a:ea typeface="+mj-ea"/>
                <a:cs typeface="+mj-cs"/>
              </a:rPr>
              <a:t>New Features</a:t>
            </a:r>
          </a:p>
        </p:txBody>
      </p:sp>
      <p:sp>
        <p:nvSpPr>
          <p:cNvPr id="5" name="TextBox 4">
            <a:extLst>
              <a:ext uri="{FF2B5EF4-FFF2-40B4-BE49-F238E27FC236}">
                <a16:creationId xmlns:a16="http://schemas.microsoft.com/office/drawing/2014/main" id="{B32CA893-441F-4801-9DD8-42CFB7C1F392}"/>
              </a:ext>
            </a:extLst>
          </p:cNvPr>
          <p:cNvSpPr txBox="1"/>
          <p:nvPr/>
        </p:nvSpPr>
        <p:spPr>
          <a:xfrm>
            <a:off x="-313" y="2175952"/>
            <a:ext cx="9035715" cy="20291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To check what value each day, hour, year, and month will have on the Target variable, divide the time variable into day, hour, year, and month.</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The Time and Unnamed columns were dropped since they do not add any value to our model prediction.</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Numbers were extracted from Valencia_wind_deg and Seville_pressure columns.</a:t>
            </a: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
        <p:nvSpPr>
          <p:cNvPr id="3" name="TextBox 2">
            <a:extLst>
              <a:ext uri="{FF2B5EF4-FFF2-40B4-BE49-F238E27FC236}">
                <a16:creationId xmlns:a16="http://schemas.microsoft.com/office/drawing/2014/main" id="{7BBFE9B4-C86F-4B9F-AA9A-10CB26B19157}"/>
              </a:ext>
            </a:extLst>
          </p:cNvPr>
          <p:cNvSpPr txBox="1"/>
          <p:nvPr/>
        </p:nvSpPr>
        <p:spPr>
          <a:xfrm>
            <a:off x="3383002" y="823589"/>
            <a:ext cx="4294854" cy="2497185"/>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400">
              <a:ln/>
              <a:solidFill>
                <a:srgbClr val="EBEBEB"/>
              </a:solidFill>
              <a:latin typeface="+mj-lt"/>
              <a:ea typeface="+mj-ea"/>
              <a:cs typeface="+mj-cs"/>
            </a:endParaRPr>
          </a:p>
          <a:p>
            <a:pPr>
              <a:lnSpc>
                <a:spcPct val="90000"/>
              </a:lnSpc>
              <a:spcBef>
                <a:spcPct val="0"/>
              </a:spcBef>
              <a:spcAft>
                <a:spcPts val="600"/>
              </a:spcAft>
            </a:pPr>
            <a:br>
              <a:rPr lang="en-US" sz="3400">
                <a:ln/>
                <a:latin typeface="+mj-lt"/>
                <a:ea typeface="+mj-ea"/>
                <a:cs typeface="+mj-cs"/>
              </a:rPr>
            </a:br>
            <a:endParaRPr lang="en-US" sz="3400">
              <a:ln/>
              <a:solidFill>
                <a:srgbClr val="EBEBEB"/>
              </a:solidFill>
              <a:latin typeface="+mj-lt"/>
              <a:ea typeface="+mj-ea"/>
              <a:cs typeface="+mj-cs"/>
            </a:endParaRPr>
          </a:p>
        </p:txBody>
      </p:sp>
      <p:sp>
        <p:nvSpPr>
          <p:cNvPr id="32" name="TextBox 31">
            <a:extLst>
              <a:ext uri="{FF2B5EF4-FFF2-40B4-BE49-F238E27FC236}">
                <a16:creationId xmlns:a16="http://schemas.microsoft.com/office/drawing/2014/main" id="{FE5993BB-C9A7-4C27-BD66-D5B63CC380EB}"/>
              </a:ext>
            </a:extLst>
          </p:cNvPr>
          <p:cNvSpPr txBox="1"/>
          <p:nvPr/>
        </p:nvSpPr>
        <p:spPr>
          <a:xfrm>
            <a:off x="161235" y="2682483"/>
            <a:ext cx="8410074" cy="646331"/>
          </a:xfrm>
          <a:prstGeom prst="rect">
            <a:avLst/>
          </a:prstGeom>
          <a:noFill/>
        </p:spPr>
        <p:txBody>
          <a:bodyPr wrap="square">
            <a:spAutoFit/>
          </a:bodyPr>
          <a:lstStyle/>
          <a:p>
            <a:endParaRPr lang="en-US" dirty="0"/>
          </a:p>
          <a:p>
            <a:endParaRPr lang="en-ZA" dirty="0"/>
          </a:p>
        </p:txBody>
      </p:sp>
    </p:spTree>
    <p:extLst>
      <p:ext uri="{BB962C8B-B14F-4D97-AF65-F5344CB8AC3E}">
        <p14:creationId xmlns:p14="http://schemas.microsoft.com/office/powerpoint/2010/main" val="30107767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3" name="Picture 8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5" name="Oval 8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7" name="Picture 8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9" name="Picture 8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1" name="Rectangle 9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5" name="Rectangle 9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9" name="Freeform: Shape 9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E1E2B082-AE4D-4E39-8A9D-005D1B24F3AA}"/>
              </a:ext>
            </a:extLst>
          </p:cNvPr>
          <p:cNvSpPr txBox="1"/>
          <p:nvPr/>
        </p:nvSpPr>
        <p:spPr>
          <a:xfrm>
            <a:off x="2856301" y="437272"/>
            <a:ext cx="6710641" cy="10503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200" b="0" i="0" kern="1200" dirty="0">
                <a:solidFill>
                  <a:srgbClr val="FFFFFF"/>
                </a:solidFill>
                <a:latin typeface="+mj-lt"/>
                <a:ea typeface="+mj-ea"/>
                <a:cs typeface="+mj-cs"/>
              </a:rPr>
              <a:t>Modeling</a:t>
            </a:r>
          </a:p>
        </p:txBody>
      </p:sp>
      <p:sp>
        <p:nvSpPr>
          <p:cNvPr id="5" name="TextBox 4">
            <a:extLst>
              <a:ext uri="{FF2B5EF4-FFF2-40B4-BE49-F238E27FC236}">
                <a16:creationId xmlns:a16="http://schemas.microsoft.com/office/drawing/2014/main" id="{B32CA893-441F-4801-9DD8-42CFB7C1F392}"/>
              </a:ext>
            </a:extLst>
          </p:cNvPr>
          <p:cNvSpPr txBox="1"/>
          <p:nvPr/>
        </p:nvSpPr>
        <p:spPr>
          <a:xfrm>
            <a:off x="-52950" y="1985631"/>
            <a:ext cx="9196949" cy="253529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This section covers all of the steps involved in developing the prediction models to forecast the load shortage for the Spanish government.</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Split the training data frame into train and test data (this is done to train and assess the model's performance on visible and unknown data). Because the provided test data lacks the values of the response variable, we are obliged to partition the training data into train and test data.</a:t>
            </a: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
        <p:nvSpPr>
          <p:cNvPr id="3" name="TextBox 2">
            <a:extLst>
              <a:ext uri="{FF2B5EF4-FFF2-40B4-BE49-F238E27FC236}">
                <a16:creationId xmlns:a16="http://schemas.microsoft.com/office/drawing/2014/main" id="{7BBFE9B4-C86F-4B9F-AA9A-10CB26B19157}"/>
              </a:ext>
            </a:extLst>
          </p:cNvPr>
          <p:cNvSpPr txBox="1"/>
          <p:nvPr/>
        </p:nvSpPr>
        <p:spPr>
          <a:xfrm>
            <a:off x="3383002" y="823589"/>
            <a:ext cx="4294854" cy="2497185"/>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400">
              <a:ln/>
              <a:solidFill>
                <a:srgbClr val="EBEBEB"/>
              </a:solidFill>
              <a:latin typeface="+mj-lt"/>
              <a:ea typeface="+mj-ea"/>
              <a:cs typeface="+mj-cs"/>
            </a:endParaRPr>
          </a:p>
          <a:p>
            <a:pPr>
              <a:lnSpc>
                <a:spcPct val="90000"/>
              </a:lnSpc>
              <a:spcBef>
                <a:spcPct val="0"/>
              </a:spcBef>
              <a:spcAft>
                <a:spcPts val="600"/>
              </a:spcAft>
            </a:pPr>
            <a:br>
              <a:rPr lang="en-US" sz="3400">
                <a:ln/>
                <a:latin typeface="+mj-lt"/>
                <a:ea typeface="+mj-ea"/>
                <a:cs typeface="+mj-cs"/>
              </a:rPr>
            </a:br>
            <a:endParaRPr lang="en-US" sz="3400">
              <a:ln/>
              <a:solidFill>
                <a:srgbClr val="EBEBEB"/>
              </a:solidFill>
              <a:latin typeface="+mj-lt"/>
              <a:ea typeface="+mj-ea"/>
              <a:cs typeface="+mj-cs"/>
            </a:endParaRPr>
          </a:p>
        </p:txBody>
      </p:sp>
      <p:sp>
        <p:nvSpPr>
          <p:cNvPr id="32" name="TextBox 31">
            <a:extLst>
              <a:ext uri="{FF2B5EF4-FFF2-40B4-BE49-F238E27FC236}">
                <a16:creationId xmlns:a16="http://schemas.microsoft.com/office/drawing/2014/main" id="{FE5993BB-C9A7-4C27-BD66-D5B63CC380EB}"/>
              </a:ext>
            </a:extLst>
          </p:cNvPr>
          <p:cNvSpPr txBox="1"/>
          <p:nvPr/>
        </p:nvSpPr>
        <p:spPr>
          <a:xfrm>
            <a:off x="161235" y="2682483"/>
            <a:ext cx="8410074" cy="646331"/>
          </a:xfrm>
          <a:prstGeom prst="rect">
            <a:avLst/>
          </a:prstGeom>
          <a:noFill/>
        </p:spPr>
        <p:txBody>
          <a:bodyPr wrap="square">
            <a:spAutoFit/>
          </a:bodyPr>
          <a:lstStyle/>
          <a:p>
            <a:endParaRPr lang="en-US" dirty="0"/>
          </a:p>
          <a:p>
            <a:endParaRPr lang="en-ZA" dirty="0"/>
          </a:p>
        </p:txBody>
      </p:sp>
    </p:spTree>
    <p:extLst>
      <p:ext uri="{BB962C8B-B14F-4D97-AF65-F5344CB8AC3E}">
        <p14:creationId xmlns:p14="http://schemas.microsoft.com/office/powerpoint/2010/main" val="18532534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9739"/>
        <p:cNvGrpSpPr/>
        <p:nvPr/>
      </p:nvGrpSpPr>
      <p:grpSpPr>
        <a:xfrm>
          <a:off x="0" y="0"/>
          <a:ext cx="0" cy="0"/>
          <a:chOff x="0" y="0"/>
          <a:chExt cx="0" cy="0"/>
        </a:xfrm>
      </p:grpSpPr>
      <p:pic>
        <p:nvPicPr>
          <p:cNvPr id="19755" name="Picture 10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9756" name="Picture 10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9757" name="Oval 10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758" name="Picture 10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9759" name="Picture 11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760" name="Rectangle 11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761" name="Rectangle 115">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76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9763" name="Freeform: Shape 119">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43184" cy="51435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64" name="Rectangle 121">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740" name="Google Shape;19740;p39"/>
          <p:cNvSpPr txBox="1">
            <a:spLocks noGrp="1"/>
          </p:cNvSpPr>
          <p:nvPr>
            <p:ph type="title"/>
          </p:nvPr>
        </p:nvSpPr>
        <p:spPr>
          <a:xfrm>
            <a:off x="489857" y="1234440"/>
            <a:ext cx="2642159" cy="3353115"/>
          </a:xfrm>
          <a:prstGeom prst="rect">
            <a:avLst/>
          </a:prstGeom>
        </p:spPr>
        <p:txBody>
          <a:bodyPr spcFirstLastPara="1" vert="horz" lIns="91440" tIns="45720" rIns="91440" bIns="45720" rtlCol="0" anchor="t" anchorCtr="0">
            <a:normAutofit/>
          </a:bodyPr>
          <a:lstStyle/>
          <a:p>
            <a:pPr marL="0" lvl="0" indent="0" algn="r">
              <a:spcAft>
                <a:spcPts val="0"/>
              </a:spcAft>
            </a:pPr>
            <a:r>
              <a:rPr lang="en-US" sz="3900" b="0" i="0" kern="1200">
                <a:solidFill>
                  <a:schemeClr val="bg2"/>
                </a:solidFill>
                <a:latin typeface="+mj-lt"/>
                <a:ea typeface="+mj-ea"/>
                <a:cs typeface="+mj-cs"/>
              </a:rPr>
              <a:t>Modelling</a:t>
            </a:r>
          </a:p>
        </p:txBody>
      </p:sp>
      <p:sp>
        <p:nvSpPr>
          <p:cNvPr id="19747" name="TextBox 51">
            <a:extLst>
              <a:ext uri="{FF2B5EF4-FFF2-40B4-BE49-F238E27FC236}">
                <a16:creationId xmlns:a16="http://schemas.microsoft.com/office/drawing/2014/main" id="{391F377D-E0EB-45A0-92E0-11EAF156737F}"/>
              </a:ext>
            </a:extLst>
          </p:cNvPr>
          <p:cNvSpPr txBox="1"/>
          <p:nvPr/>
        </p:nvSpPr>
        <p:spPr>
          <a:xfrm>
            <a:off x="4884822" y="1530316"/>
            <a:ext cx="6102556" cy="4870484"/>
          </a:xfrm>
          <a:prstGeom prst="rect">
            <a:avLst/>
          </a:prstGeom>
        </p:spPr>
        <p:txBody>
          <a:bodyPr vert="horz" lIns="91440" tIns="45720" rIns="91440" bIns="45720" rtlCol="0" anchor="t">
            <a:noAutofit/>
          </a:bodyPr>
          <a:lstStyle/>
          <a:p>
            <a:pPr>
              <a:lnSpc>
                <a:spcPct val="90000"/>
              </a:lnSpc>
              <a:spcBef>
                <a:spcPts val="1000"/>
              </a:spcBef>
              <a:buClr>
                <a:schemeClr val="bg2">
                  <a:lumMod val="40000"/>
                  <a:lumOff val="60000"/>
                </a:schemeClr>
              </a:buClr>
              <a:buSzPct val="80000"/>
              <a:buFont typeface="Wingdings 3" charset="2"/>
              <a:buChar char=""/>
            </a:pPr>
            <a:r>
              <a:rPr lang="en-US" sz="2000" b="1" dirty="0">
                <a:solidFill>
                  <a:srgbClr val="FFC000"/>
                </a:solidFill>
                <a:latin typeface="+mj-lt"/>
                <a:ea typeface="+mj-ea"/>
                <a:cs typeface="+mj-cs"/>
                <a:sym typeface="Montserrat Medium"/>
              </a:rPr>
              <a:t>5 Regression models used</a:t>
            </a:r>
            <a:endParaRPr lang="en-US" sz="2000" b="1" dirty="0">
              <a:solidFill>
                <a:srgbClr val="FFC000"/>
              </a:solidFill>
              <a:latin typeface="+mj-lt"/>
              <a:ea typeface="+mj-ea"/>
              <a:cs typeface="+mj-cs"/>
            </a:endParaRPr>
          </a:p>
          <a:p>
            <a:pPr marL="158750" lvl="0" indent="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sym typeface="Montserrat Medium"/>
              </a:rPr>
              <a:t>1. </a:t>
            </a:r>
            <a:r>
              <a:rPr lang="en-US" sz="1600" b="1" dirty="0">
                <a:latin typeface="+mj-lt"/>
                <a:ea typeface="+mj-ea"/>
                <a:cs typeface="+mj-cs"/>
                <a:sym typeface="Montserrat Medium"/>
              </a:rPr>
              <a:t>Linear Regression</a:t>
            </a:r>
            <a:endParaRPr lang="en-US" sz="1600" b="1" dirty="0">
              <a:latin typeface="+mj-lt"/>
              <a:ea typeface="+mj-ea"/>
              <a:cs typeface="+mj-cs"/>
            </a:endParaRPr>
          </a:p>
          <a:p>
            <a:pPr marL="15875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sym typeface="Montserrat Medium"/>
              </a:rPr>
              <a:t>2. </a:t>
            </a:r>
            <a:r>
              <a:rPr lang="en-US" sz="1600" b="1" dirty="0">
                <a:latin typeface="+mj-lt"/>
                <a:ea typeface="+mj-ea"/>
                <a:cs typeface="+mj-cs"/>
                <a:sym typeface="Montserrat Medium"/>
              </a:rPr>
              <a:t>Ridge</a:t>
            </a:r>
            <a:endParaRPr lang="en-US" sz="1600" b="1" dirty="0">
              <a:ea typeface="+mn-lt"/>
              <a:cs typeface="+mn-lt"/>
            </a:endParaRPr>
          </a:p>
          <a:p>
            <a:pPr marL="15875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sym typeface="Montserrat Medium"/>
              </a:rPr>
              <a:t>3. </a:t>
            </a:r>
            <a:r>
              <a:rPr lang="en-US" sz="1600" b="1" dirty="0">
                <a:latin typeface="+mj-lt"/>
                <a:ea typeface="+mj-ea"/>
                <a:cs typeface="+mj-cs"/>
                <a:sym typeface="Montserrat Medium"/>
              </a:rPr>
              <a:t>Lasso</a:t>
            </a:r>
            <a:endParaRPr lang="en-US" sz="1600" dirty="0">
              <a:latin typeface="+mj-lt"/>
              <a:ea typeface="+mj-ea"/>
              <a:cs typeface="+mj-cs"/>
            </a:endParaRPr>
          </a:p>
          <a:p>
            <a:pPr marL="15875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sym typeface="Montserrat Medium"/>
              </a:rPr>
              <a:t>4. </a:t>
            </a:r>
            <a:r>
              <a:rPr lang="en-US" sz="1600" b="1" dirty="0">
                <a:latin typeface="+mj-lt"/>
                <a:ea typeface="+mj-ea"/>
                <a:cs typeface="+mj-cs"/>
              </a:rPr>
              <a:t>Decision Tree </a:t>
            </a:r>
          </a:p>
          <a:p>
            <a:pPr marL="158750">
              <a:lnSpc>
                <a:spcPct val="90000"/>
              </a:lnSpc>
              <a:spcBef>
                <a:spcPts val="1000"/>
              </a:spcBef>
              <a:buClr>
                <a:schemeClr val="bg2">
                  <a:lumMod val="40000"/>
                  <a:lumOff val="60000"/>
                </a:schemeClr>
              </a:buClr>
              <a:buSzPct val="80000"/>
              <a:buFont typeface="Wingdings 3" charset="2"/>
              <a:buChar char=""/>
            </a:pPr>
            <a:r>
              <a:rPr lang="en-US" sz="1600" dirty="0">
                <a:uFill>
                  <a:noFill/>
                </a:uFill>
                <a:latin typeface="+mj-lt"/>
                <a:ea typeface="+mj-ea"/>
                <a:cs typeface="+mj-cs"/>
              </a:rPr>
              <a:t>5. </a:t>
            </a:r>
            <a:r>
              <a:rPr lang="en-US" sz="1600" b="1" dirty="0">
                <a:effectLst/>
                <a:latin typeface="+mj-lt"/>
                <a:ea typeface="+mj-ea"/>
                <a:cs typeface="+mj-cs"/>
              </a:rPr>
              <a:t>Random Forest</a:t>
            </a:r>
            <a:r>
              <a:rPr lang="en-US" sz="1600" b="1" dirty="0">
                <a:latin typeface="+mj-lt"/>
                <a:ea typeface="+mj-ea"/>
                <a:cs typeface="+mj-c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Google Shape;19740;p39">
            <a:extLst>
              <a:ext uri="{FF2B5EF4-FFF2-40B4-BE49-F238E27FC236}">
                <a16:creationId xmlns:a16="http://schemas.microsoft.com/office/drawing/2014/main" id="{28C85E16-182B-4C1F-A4F9-0AA297F26381}"/>
              </a:ext>
            </a:extLst>
          </p:cNvPr>
          <p:cNvSpPr txBox="1">
            <a:spLocks noGrp="1"/>
          </p:cNvSpPr>
          <p:nvPr>
            <p:ph type="title"/>
          </p:nvPr>
        </p:nvSpPr>
        <p:spPr>
          <a:xfrm>
            <a:off x="3654009" y="1085850"/>
            <a:ext cx="3916743" cy="2497185"/>
          </a:xfrm>
          <a:prstGeom prst="rect">
            <a:avLst/>
          </a:prstGeom>
        </p:spPr>
        <p:txBody>
          <a:bodyPr spcFirstLastPara="1" vert="horz" lIns="91440" tIns="45720" rIns="91440" bIns="45720" rtlCol="0" anchor="b" anchorCtr="0">
            <a:normAutofit/>
          </a:bodyPr>
          <a:lstStyle/>
          <a:p>
            <a:pPr marL="0" lvl="0" indent="0" defTabSz="457200">
              <a:lnSpc>
                <a:spcPct val="90000"/>
              </a:lnSpc>
              <a:spcAft>
                <a:spcPts val="0"/>
              </a:spcAft>
            </a:pPr>
            <a:r>
              <a:rPr lang="en-US" sz="5600">
                <a:solidFill>
                  <a:srgbClr val="EBEBEB"/>
                </a:solidFill>
              </a:rPr>
              <a:t>Model Evaluation </a:t>
            </a:r>
          </a:p>
        </p:txBody>
      </p:sp>
      <p:pic>
        <p:nvPicPr>
          <p:cNvPr id="5" name="Picture 4" descr="Light bulb on yellow background with sketched light beams and cord">
            <a:extLst>
              <a:ext uri="{FF2B5EF4-FFF2-40B4-BE49-F238E27FC236}">
                <a16:creationId xmlns:a16="http://schemas.microsoft.com/office/drawing/2014/main" id="{FE1722E9-4E8E-4812-A359-89A79CCDA50B}"/>
              </a:ext>
            </a:extLst>
          </p:cNvPr>
          <p:cNvPicPr>
            <a:picLocks noChangeAspect="1"/>
          </p:cNvPicPr>
          <p:nvPr/>
        </p:nvPicPr>
        <p:blipFill rotWithShape="1">
          <a:blip r:embed="rId3"/>
          <a:srcRect l="52034" r="7773" b="-2"/>
          <a:stretch/>
        </p:blipFill>
        <p:spPr>
          <a:xfrm>
            <a:off x="20" y="10"/>
            <a:ext cx="3361453" cy="51434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28825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7" name="Picture 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9" name="Oval 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3" name="Picture 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5" name="Rectangle 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24C42-50A9-4E6A-B2B1-5380F2D45B42}"/>
              </a:ext>
            </a:extLst>
          </p:cNvPr>
          <p:cNvSpPr>
            <a:spLocks noGrp="1"/>
          </p:cNvSpPr>
          <p:nvPr>
            <p:ph type="title"/>
          </p:nvPr>
        </p:nvSpPr>
        <p:spPr>
          <a:xfrm>
            <a:off x="6017364" y="1368175"/>
            <a:ext cx="2740725" cy="2299880"/>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Model performance</a:t>
            </a:r>
            <a:r>
              <a:rPr lang="en-US" sz="2600" dirty="0">
                <a:solidFill>
                  <a:srgbClr val="EBEBEB"/>
                </a:solidFill>
              </a:rPr>
              <a:t>:</a:t>
            </a:r>
            <a:br>
              <a:rPr lang="en-US" sz="2600" b="0" i="0" kern="1200" dirty="0"/>
            </a:br>
            <a:r>
              <a:rPr lang="en-US" sz="2600" b="0" i="0" kern="1200" dirty="0">
                <a:solidFill>
                  <a:srgbClr val="EBEBEB"/>
                </a:solidFill>
                <a:latin typeface="+mj-lt"/>
                <a:ea typeface="+mj-ea"/>
                <a:cs typeface="+mj-cs"/>
              </a:rPr>
              <a:t> </a:t>
            </a:r>
            <a:br>
              <a:rPr lang="en-US" sz="2600" b="0" i="0" kern="1200" dirty="0"/>
            </a:br>
            <a:endParaRPr lang="en-US" sz="2600" b="0" i="0" kern="1200" dirty="0">
              <a:solidFill>
                <a:srgbClr val="EBEBEB"/>
              </a:solidFill>
              <a:latin typeface="+mj-lt"/>
              <a:ea typeface="+mj-ea"/>
              <a:cs typeface="+mj-cs"/>
            </a:endParaRPr>
          </a:p>
        </p:txBody>
      </p:sp>
      <p:sp>
        <p:nvSpPr>
          <p:cNvPr id="4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1" name="Freeform: Shape 5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09DD4AB-42ED-4EB8-A440-47DC5506EB6A}"/>
              </a:ext>
            </a:extLst>
          </p:cNvPr>
          <p:cNvPicPr>
            <a:picLocks noChangeAspect="1"/>
          </p:cNvPicPr>
          <p:nvPr/>
        </p:nvPicPr>
        <p:blipFill>
          <a:blip r:embed="rId6"/>
          <a:stretch>
            <a:fillRect/>
          </a:stretch>
        </p:blipFill>
        <p:spPr>
          <a:xfrm>
            <a:off x="166575" y="1208290"/>
            <a:ext cx="5106273" cy="2738819"/>
          </a:xfrm>
          <a:prstGeom prst="rect">
            <a:avLst/>
          </a:prstGeom>
        </p:spPr>
      </p:pic>
    </p:spTree>
    <p:extLst>
      <p:ext uri="{BB962C8B-B14F-4D97-AF65-F5344CB8AC3E}">
        <p14:creationId xmlns:p14="http://schemas.microsoft.com/office/powerpoint/2010/main" val="35456881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49FF-95FD-4661-88C2-5FA8BE1120C7}"/>
              </a:ext>
            </a:extLst>
          </p:cNvPr>
          <p:cNvSpPr>
            <a:spLocks noGrp="1"/>
          </p:cNvSpPr>
          <p:nvPr>
            <p:ph type="title" idx="4294967295"/>
          </p:nvPr>
        </p:nvSpPr>
        <p:spPr>
          <a:xfrm>
            <a:off x="3790867" y="1579827"/>
            <a:ext cx="4791075" cy="1983846"/>
          </a:xfrm>
        </p:spPr>
        <p:txBody>
          <a:bodyPr vert="horz" lIns="91440" tIns="45720" rIns="91440" bIns="45720" rtlCol="0" anchor="b">
            <a:normAutofit/>
          </a:bodyPr>
          <a:lstStyle/>
          <a:p>
            <a:pPr marL="0" lvl="0" indent="0" defTabSz="457200">
              <a:lnSpc>
                <a:spcPct val="90000"/>
              </a:lnSpc>
              <a:spcAft>
                <a:spcPts val="0"/>
              </a:spcAft>
            </a:pPr>
            <a:r>
              <a:rPr lang="en-US" sz="2400" b="1" dirty="0">
                <a:solidFill>
                  <a:srgbClr val="EBEBEB"/>
                </a:solidFill>
              </a:rPr>
              <a:t>Supervisor</a:t>
            </a:r>
            <a:r>
              <a:rPr lang="en-US" sz="2400" dirty="0">
                <a:solidFill>
                  <a:srgbClr val="EBEBEB"/>
                </a:solidFill>
              </a:rPr>
              <a:t> - Jamie </a:t>
            </a:r>
            <a:r>
              <a:rPr lang="en-US" sz="2400" dirty="0" err="1">
                <a:solidFill>
                  <a:srgbClr val="EBEBEB"/>
                </a:solidFill>
              </a:rPr>
              <a:t>Snyders</a:t>
            </a:r>
            <a:br>
              <a:rPr lang="en-US" sz="1800" dirty="0">
                <a:solidFill>
                  <a:srgbClr val="EBEBEB"/>
                </a:solidFill>
              </a:rPr>
            </a:br>
            <a:br>
              <a:rPr lang="en-US" sz="1800" dirty="0">
                <a:solidFill>
                  <a:srgbClr val="EBEBEB"/>
                </a:solidFill>
              </a:rPr>
            </a:br>
            <a:br>
              <a:rPr lang="en-US" sz="1800" dirty="0">
                <a:solidFill>
                  <a:srgbClr val="EBEBEB"/>
                </a:solidFill>
              </a:rPr>
            </a:br>
            <a:r>
              <a:rPr lang="en-US" sz="2400" b="1" dirty="0">
                <a:solidFill>
                  <a:srgbClr val="EBEBEB"/>
                </a:solidFill>
              </a:rPr>
              <a:t>Student</a:t>
            </a:r>
            <a:r>
              <a:rPr lang="en-US" sz="2400" dirty="0">
                <a:solidFill>
                  <a:srgbClr val="EBEBEB"/>
                </a:solidFill>
              </a:rPr>
              <a:t> -  Munangiwa Hlongwane</a:t>
            </a:r>
            <a:br>
              <a:rPr lang="en-US" sz="2400" dirty="0">
                <a:solidFill>
                  <a:srgbClr val="EBEBEB"/>
                </a:solidFill>
              </a:rPr>
            </a:br>
            <a:endParaRPr lang="en-US" sz="1800" dirty="0">
              <a:solidFill>
                <a:srgbClr val="EBEBEB"/>
              </a:solidFill>
            </a:endParaRPr>
          </a:p>
        </p:txBody>
      </p:sp>
      <p:pic>
        <p:nvPicPr>
          <p:cNvPr id="5" name="Picture 3" descr="One in a crowd">
            <a:extLst>
              <a:ext uri="{FF2B5EF4-FFF2-40B4-BE49-F238E27FC236}">
                <a16:creationId xmlns:a16="http://schemas.microsoft.com/office/drawing/2014/main" id="{94949339-F9CB-4765-A076-D36D1BF75685}"/>
              </a:ext>
            </a:extLst>
          </p:cNvPr>
          <p:cNvPicPr>
            <a:picLocks noChangeAspect="1"/>
          </p:cNvPicPr>
          <p:nvPr/>
        </p:nvPicPr>
        <p:blipFill rotWithShape="1">
          <a:blip r:embed="rId3"/>
          <a:srcRect l="29851" r="21134"/>
          <a:stretch/>
        </p:blipFill>
        <p:spPr>
          <a:xfrm>
            <a:off x="20" y="10"/>
            <a:ext cx="3361453" cy="51434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17443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3CF576-7F08-44F8-A7A7-6A566FADCA4E}"/>
              </a:ext>
            </a:extLst>
          </p:cNvPr>
          <p:cNvSpPr txBox="1"/>
          <p:nvPr/>
        </p:nvSpPr>
        <p:spPr>
          <a:xfrm>
            <a:off x="437059" y="223150"/>
            <a:ext cx="4567236" cy="4824862"/>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a:spcBef>
                <a:spcPct val="0"/>
              </a:spcBef>
              <a:spcAft>
                <a:spcPts val="600"/>
              </a:spcAft>
            </a:pPr>
            <a:endParaRPr lang="en-US" sz="1600" u="sng">
              <a:ln/>
              <a:solidFill>
                <a:schemeClr val="tx2"/>
              </a:solidFill>
              <a:latin typeface="+mj-lt"/>
              <a:ea typeface="+mj-ea"/>
              <a:cs typeface="+mj-cs"/>
            </a:endParaRPr>
          </a:p>
        </p:txBody>
      </p:sp>
      <p:sp>
        <p:nvSpPr>
          <p:cNvPr id="5" name="TextBox 4">
            <a:extLst>
              <a:ext uri="{FF2B5EF4-FFF2-40B4-BE49-F238E27FC236}">
                <a16:creationId xmlns:a16="http://schemas.microsoft.com/office/drawing/2014/main" id="{4FBD9062-F3BA-4EE1-998F-A0197A3E9CE5}"/>
              </a:ext>
            </a:extLst>
          </p:cNvPr>
          <p:cNvSpPr txBox="1"/>
          <p:nvPr/>
        </p:nvSpPr>
        <p:spPr>
          <a:xfrm>
            <a:off x="155843" y="63371"/>
            <a:ext cx="4328302"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Introduction </a:t>
            </a:r>
          </a:p>
          <a:p>
            <a:endParaRPr lang="en-US" dirty="0"/>
          </a:p>
          <a:p>
            <a:pPr marL="285750" indent="-285750">
              <a:buFont typeface="Arial"/>
              <a:buChar char="•"/>
            </a:pPr>
            <a:r>
              <a:rPr lang="en-US" dirty="0"/>
              <a:t>With a population of 47.1 million people, Spain is Europe's sixth-largest energy user.</a:t>
            </a:r>
          </a:p>
          <a:p>
            <a:pPr marL="285750" indent="-285750">
              <a:buFont typeface="Arial"/>
              <a:buChar char="•"/>
            </a:pPr>
            <a:endParaRPr lang="en-US" dirty="0"/>
          </a:p>
          <a:p>
            <a:pPr marL="285750" indent="-285750">
              <a:buFont typeface="Arial"/>
              <a:buChar char="•"/>
            </a:pPr>
            <a:r>
              <a:rPr lang="en-US" dirty="0"/>
              <a:t>Over time, there has been an increase in power generation. Including energy produced by fossil fuels and many renewable sources.</a:t>
            </a:r>
          </a:p>
          <a:p>
            <a:endParaRPr lang="en-US" dirty="0"/>
          </a:p>
          <a:p>
            <a:pPr marL="285750" indent="-285750">
              <a:buFont typeface="Arial"/>
              <a:buChar char="•"/>
            </a:pPr>
            <a:r>
              <a:rPr lang="en-US" dirty="0"/>
              <a:t>This presentation is based on a model that we created to assist the Spanish government in forecasting energy shortages.</a:t>
            </a:r>
          </a:p>
          <a:p>
            <a:endParaRPr lang="en-US" dirty="0"/>
          </a:p>
          <a:p>
            <a:pPr marL="285750" indent="-285750">
              <a:buFont typeface="Arial"/>
              <a:buChar char="•"/>
            </a:pPr>
            <a:endParaRPr lang="en-US" dirty="0"/>
          </a:p>
        </p:txBody>
      </p:sp>
      <p:pic>
        <p:nvPicPr>
          <p:cNvPr id="1028" name="Picture 4" descr="10,000+ Free Energy &amp;amp; Electricity Images">
            <a:extLst>
              <a:ext uri="{FF2B5EF4-FFF2-40B4-BE49-F238E27FC236}">
                <a16:creationId xmlns:a16="http://schemas.microsoft.com/office/drawing/2014/main" id="{40A68D01-FC45-4128-B81B-A4656345C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993" y="2788455"/>
            <a:ext cx="4077343" cy="22944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tential and Kinetic Energy Explained | Education Overview">
            <a:extLst>
              <a:ext uri="{FF2B5EF4-FFF2-40B4-BE49-F238E27FC236}">
                <a16:creationId xmlns:a16="http://schemas.microsoft.com/office/drawing/2014/main" id="{39948503-200D-4FA3-9751-CF22E0F90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993" y="95488"/>
            <a:ext cx="4077343" cy="269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5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10D93-10E3-448B-A76E-0B3BAEDB6E8F}"/>
              </a:ext>
            </a:extLst>
          </p:cNvPr>
          <p:cNvSpPr txBox="1"/>
          <p:nvPr/>
        </p:nvSpPr>
        <p:spPr>
          <a:xfrm>
            <a:off x="3248527" y="790963"/>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Objective </a:t>
            </a:r>
          </a:p>
        </p:txBody>
      </p:sp>
      <p:sp>
        <p:nvSpPr>
          <p:cNvPr id="9" name="TextBox 8">
            <a:extLst>
              <a:ext uri="{FF2B5EF4-FFF2-40B4-BE49-F238E27FC236}">
                <a16:creationId xmlns:a16="http://schemas.microsoft.com/office/drawing/2014/main" id="{C5CCB06A-273D-4AB7-83C9-66C8D3CDE5EB}"/>
              </a:ext>
            </a:extLst>
          </p:cNvPr>
          <p:cNvSpPr txBox="1"/>
          <p:nvPr/>
        </p:nvSpPr>
        <p:spPr>
          <a:xfrm>
            <a:off x="96254" y="1828800"/>
            <a:ext cx="9047746" cy="1754326"/>
          </a:xfrm>
          <a:prstGeom prst="rect">
            <a:avLst/>
          </a:prstGeom>
          <a:noFill/>
        </p:spPr>
        <p:txBody>
          <a:bodyPr wrap="square">
            <a:spAutoFit/>
          </a:bodyPr>
          <a:lstStyle/>
          <a:p>
            <a:pPr marL="285750" indent="-285750">
              <a:buFont typeface="Arial" panose="020B0604020202020204" pitchFamily="34" charset="0"/>
              <a:buChar char="•"/>
            </a:pPr>
            <a:r>
              <a:rPr lang="en-ZA" dirty="0"/>
              <a:t>Building a model that will assist the Spanish government in precisely forecasting the three hourly energy deficits - for the country of Spain - provided by fossil fuels and diverse renewable sources.</a:t>
            </a:r>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r>
              <a:rPr lang="en-US" dirty="0"/>
              <a:t>The daily deficit, or goal variable, will be modeled as a function of several city-specific meteorological factors.</a:t>
            </a:r>
            <a:endParaRPr lang="en-ZA" dirty="0"/>
          </a:p>
        </p:txBody>
      </p:sp>
    </p:spTree>
    <p:extLst>
      <p:ext uri="{BB962C8B-B14F-4D97-AF65-F5344CB8AC3E}">
        <p14:creationId xmlns:p14="http://schemas.microsoft.com/office/powerpoint/2010/main" val="390897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71888-EFC4-4F8C-A4E5-2AAE3235335D}"/>
              </a:ext>
            </a:extLst>
          </p:cNvPr>
          <p:cNvPicPr>
            <a:picLocks noChangeAspect="1"/>
          </p:cNvPicPr>
          <p:nvPr/>
        </p:nvPicPr>
        <p:blipFill rotWithShape="1">
          <a:blip r:embed="rId3"/>
          <a:srcRect l="26987" t="2465" r="22192" b="2889"/>
          <a:stretch/>
        </p:blipFill>
        <p:spPr>
          <a:xfrm>
            <a:off x="2040224" y="952927"/>
            <a:ext cx="4087918" cy="3977841"/>
          </a:xfrm>
          <a:prstGeom prst="rect">
            <a:avLst/>
          </a:prstGeom>
          <a:effectLst/>
        </p:spPr>
      </p:pic>
      <p:sp>
        <p:nvSpPr>
          <p:cNvPr id="4" name="TextBox 3">
            <a:extLst>
              <a:ext uri="{FF2B5EF4-FFF2-40B4-BE49-F238E27FC236}">
                <a16:creationId xmlns:a16="http://schemas.microsoft.com/office/drawing/2014/main" id="{C46E75EE-F903-49AF-90F7-AA7D53613A3C}"/>
              </a:ext>
            </a:extLst>
          </p:cNvPr>
          <p:cNvSpPr txBox="1"/>
          <p:nvPr/>
        </p:nvSpPr>
        <p:spPr>
          <a:xfrm>
            <a:off x="224287" y="218896"/>
            <a:ext cx="5395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Model design Approach </a:t>
            </a:r>
          </a:p>
        </p:txBody>
      </p:sp>
    </p:spTree>
    <p:extLst>
      <p:ext uri="{BB962C8B-B14F-4D97-AF65-F5344CB8AC3E}">
        <p14:creationId xmlns:p14="http://schemas.microsoft.com/office/powerpoint/2010/main" val="239281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77" name="Picture 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9" name="Oval 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3" name="Picture 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5" name="Rectangle 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1"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1E7765FB-8599-4071-AAA3-0D9F5E505A7D}"/>
              </a:ext>
            </a:extLst>
          </p:cNvPr>
          <p:cNvSpPr txBox="1"/>
          <p:nvPr/>
        </p:nvSpPr>
        <p:spPr>
          <a:xfrm>
            <a:off x="1146418" y="531989"/>
            <a:ext cx="6939116" cy="762490"/>
          </a:xfrm>
          <a:prstGeom prst="rect">
            <a:avLst/>
          </a:prstGeom>
        </p:spPr>
        <p:txBody>
          <a:bodyPr vert="horz" lIns="91440" tIns="45720" rIns="91440" bIns="45720" rtlCol="0" anchor="t">
            <a:normAutofit/>
          </a:bodyPr>
          <a:lstStyle/>
          <a:p>
            <a:pPr>
              <a:spcBef>
                <a:spcPct val="0"/>
              </a:spcBef>
              <a:spcAft>
                <a:spcPts val="600"/>
              </a:spcAft>
            </a:pPr>
            <a:r>
              <a:rPr lang="en-US" sz="4200" b="0" i="0" kern="1200" dirty="0">
                <a:ln/>
                <a:solidFill>
                  <a:srgbClr val="EBEBEB"/>
                </a:solidFill>
                <a:latin typeface="+mj-lt"/>
                <a:ea typeface="+mj-ea"/>
                <a:cs typeface="+mj-cs"/>
              </a:rPr>
              <a:t>Exploratory Data Analysis</a:t>
            </a:r>
          </a:p>
        </p:txBody>
      </p:sp>
      <p:sp useBgFill="1">
        <p:nvSpPr>
          <p:cNvPr id="93" name="Freeform: Shape 92">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7" name="Content Placeholder 46">
            <a:extLst>
              <a:ext uri="{FF2B5EF4-FFF2-40B4-BE49-F238E27FC236}">
                <a16:creationId xmlns:a16="http://schemas.microsoft.com/office/drawing/2014/main" id="{2AA51FC4-D756-4BD2-8BA8-DFA89B13648A}"/>
              </a:ext>
            </a:extLst>
          </p:cNvPr>
          <p:cNvSpPr>
            <a:spLocks noGrp="1"/>
          </p:cNvSpPr>
          <p:nvPr>
            <p:ph sz="half" idx="1"/>
          </p:nvPr>
        </p:nvSpPr>
        <p:spPr>
          <a:xfrm rot="10800000" flipV="1">
            <a:off x="862310" y="4566455"/>
            <a:ext cx="7913492" cy="346160"/>
          </a:xfrm>
        </p:spPr>
        <p:txBody>
          <a:bodyPr vert="horz" lIns="91440" tIns="45720" rIns="91440" bIns="45720" rtlCol="0">
            <a:normAutofit fontScale="62500" lnSpcReduction="20000"/>
          </a:bodyPr>
          <a:lstStyle/>
          <a:p>
            <a:pPr marL="0" indent="0"/>
            <a:r>
              <a:rPr lang="en-US" dirty="0"/>
              <a:t>Checking the head of the training data.</a:t>
            </a:r>
          </a:p>
        </p:txBody>
      </p:sp>
      <p:pic>
        <p:nvPicPr>
          <p:cNvPr id="7" name="Picture 6">
            <a:extLst>
              <a:ext uri="{FF2B5EF4-FFF2-40B4-BE49-F238E27FC236}">
                <a16:creationId xmlns:a16="http://schemas.microsoft.com/office/drawing/2014/main" id="{65F5888A-2063-4D74-A08B-920C986A838F}"/>
              </a:ext>
            </a:extLst>
          </p:cNvPr>
          <p:cNvPicPr>
            <a:picLocks noChangeAspect="1"/>
          </p:cNvPicPr>
          <p:nvPr/>
        </p:nvPicPr>
        <p:blipFill>
          <a:blip r:embed="rId6"/>
          <a:stretch>
            <a:fillRect/>
          </a:stretch>
        </p:blipFill>
        <p:spPr>
          <a:xfrm>
            <a:off x="456009" y="1615520"/>
            <a:ext cx="8115300" cy="2847975"/>
          </a:xfrm>
          <a:prstGeom prst="rect">
            <a:avLst/>
          </a:prstGeom>
        </p:spPr>
      </p:pic>
    </p:spTree>
    <p:extLst>
      <p:ext uri="{BB962C8B-B14F-4D97-AF65-F5344CB8AC3E}">
        <p14:creationId xmlns:p14="http://schemas.microsoft.com/office/powerpoint/2010/main" val="37095284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40" name="Picture 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42" name="Oval 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6" name="Picture 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8" name="Rectangle 4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8D34F0-2255-41A7-AD37-40E513B7F224}"/>
              </a:ext>
            </a:extLst>
          </p:cNvPr>
          <p:cNvSpPr>
            <a:spLocks noGrp="1"/>
          </p:cNvSpPr>
          <p:nvPr>
            <p:ph type="title"/>
          </p:nvPr>
        </p:nvSpPr>
        <p:spPr>
          <a:xfrm>
            <a:off x="1088824" y="495257"/>
            <a:ext cx="6939116" cy="762490"/>
          </a:xfrm>
        </p:spPr>
        <p:txBody>
          <a:bodyPr vert="horz" lIns="91440" tIns="45720" rIns="91440" bIns="45720" rtlCol="0" anchor="t">
            <a:noAutofit/>
          </a:bodyPr>
          <a:lstStyle/>
          <a:p>
            <a:pPr>
              <a:lnSpc>
                <a:spcPct val="90000"/>
              </a:lnSpc>
            </a:pPr>
            <a:r>
              <a:rPr lang="en-US" b="0" i="0" kern="1200" dirty="0">
                <a:ln/>
                <a:solidFill>
                  <a:srgbClr val="EBEBEB"/>
                </a:solidFill>
                <a:latin typeface="+mj-lt"/>
                <a:ea typeface="+mj-ea"/>
                <a:cs typeface="+mj-cs"/>
              </a:rPr>
              <a:t>Exploratory Data Analysis</a:t>
            </a:r>
            <a:br>
              <a:rPr lang="en-US" b="0" i="0" kern="1200" dirty="0">
                <a:ln/>
                <a:solidFill>
                  <a:srgbClr val="EBEBEB"/>
                </a:solidFill>
                <a:latin typeface="+mj-lt"/>
                <a:ea typeface="+mj-ea"/>
                <a:cs typeface="+mj-cs"/>
              </a:rPr>
            </a:br>
            <a:endParaRPr lang="en-US" b="0" i="0" kern="1200" dirty="0">
              <a:solidFill>
                <a:srgbClr val="EBEBEB"/>
              </a:solidFill>
              <a:latin typeface="+mj-lt"/>
              <a:ea typeface="+mj-ea"/>
              <a:cs typeface="+mj-cs"/>
            </a:endParaRPr>
          </a:p>
        </p:txBody>
      </p:sp>
      <p:sp useBgFill="1">
        <p:nvSpPr>
          <p:cNvPr id="56" name="Freeform: Shape 5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5" name="Content Placeholder 34">
            <a:extLst>
              <a:ext uri="{FF2B5EF4-FFF2-40B4-BE49-F238E27FC236}">
                <a16:creationId xmlns:a16="http://schemas.microsoft.com/office/drawing/2014/main" id="{ADFAC009-AB2D-4E46-8734-3D679FE0F379}"/>
              </a:ext>
            </a:extLst>
          </p:cNvPr>
          <p:cNvSpPr>
            <a:spLocks noGrp="1"/>
          </p:cNvSpPr>
          <p:nvPr>
            <p:ph sz="half" idx="1"/>
          </p:nvPr>
        </p:nvSpPr>
        <p:spPr>
          <a:xfrm>
            <a:off x="429648" y="4529777"/>
            <a:ext cx="8260260" cy="464633"/>
          </a:xfrm>
        </p:spPr>
        <p:txBody>
          <a:bodyPr vert="horz" lIns="91440" tIns="45720" rIns="91440" bIns="45720" rtlCol="0">
            <a:normAutofit fontScale="47500" lnSpcReduction="20000"/>
          </a:bodyPr>
          <a:lstStyle/>
          <a:p>
            <a:r>
              <a:rPr lang="en-US" dirty="0"/>
              <a:t>The description of the given data in the form of the five number summary, as shown in the above figure.</a:t>
            </a:r>
          </a:p>
        </p:txBody>
      </p:sp>
      <p:pic>
        <p:nvPicPr>
          <p:cNvPr id="8" name="Content Placeholder 7" descr="Graphical user interface, table&#10;&#10;Description automatically generated">
            <a:extLst>
              <a:ext uri="{FF2B5EF4-FFF2-40B4-BE49-F238E27FC236}">
                <a16:creationId xmlns:a16="http://schemas.microsoft.com/office/drawing/2014/main" id="{B65ED2B1-CCE8-4ADE-A0B6-E0DA5CF27DFF}"/>
              </a:ext>
            </a:extLst>
          </p:cNvPr>
          <p:cNvPicPr>
            <a:picLocks noChangeAspect="1"/>
          </p:cNvPicPr>
          <p:nvPr/>
        </p:nvPicPr>
        <p:blipFill>
          <a:blip r:embed="rId6"/>
          <a:stretch>
            <a:fillRect/>
          </a:stretch>
        </p:blipFill>
        <p:spPr>
          <a:xfrm>
            <a:off x="311049" y="1662903"/>
            <a:ext cx="8260260" cy="2746536"/>
          </a:xfrm>
          <a:prstGeom prst="rect">
            <a:avLst/>
          </a:prstGeom>
          <a:effectLst/>
        </p:spPr>
      </p:pic>
    </p:spTree>
    <p:extLst>
      <p:ext uri="{BB962C8B-B14F-4D97-AF65-F5344CB8AC3E}">
        <p14:creationId xmlns:p14="http://schemas.microsoft.com/office/powerpoint/2010/main" val="3943622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3" name="Picture 6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5" name="Oval 6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7" name="Picture 6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69" name="Picture 6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7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8D34F0-2255-41A7-AD37-40E513B7F224}"/>
              </a:ext>
            </a:extLst>
          </p:cNvPr>
          <p:cNvSpPr>
            <a:spLocks noGrp="1"/>
          </p:cNvSpPr>
          <p:nvPr>
            <p:ph type="title"/>
          </p:nvPr>
        </p:nvSpPr>
        <p:spPr>
          <a:xfrm>
            <a:off x="486697" y="471949"/>
            <a:ext cx="6939116" cy="917987"/>
          </a:xfrm>
        </p:spPr>
        <p:txBody>
          <a:bodyPr vert="horz" lIns="91440" tIns="45720" rIns="91440" bIns="45720" rtlCol="0" anchor="t">
            <a:normAutofit/>
          </a:bodyPr>
          <a:lstStyle/>
          <a:p>
            <a:pPr>
              <a:lnSpc>
                <a:spcPct val="90000"/>
              </a:lnSpc>
            </a:pPr>
            <a:br>
              <a:rPr lang="en-US" sz="2900" b="0" i="0" kern="1200" dirty="0">
                <a:ln/>
                <a:solidFill>
                  <a:schemeClr val="tx2"/>
                </a:solidFill>
                <a:latin typeface="+mj-lt"/>
                <a:ea typeface="+mj-ea"/>
                <a:cs typeface="+mj-cs"/>
              </a:rPr>
            </a:br>
            <a:endParaRPr lang="en-US" sz="2900" b="0" i="0" kern="1200" dirty="0">
              <a:solidFill>
                <a:schemeClr val="tx2"/>
              </a:solidFill>
              <a:latin typeface="+mj-lt"/>
              <a:ea typeface="+mj-ea"/>
              <a:cs typeface="+mj-cs"/>
            </a:endParaRPr>
          </a:p>
        </p:txBody>
      </p:sp>
      <p:pic>
        <p:nvPicPr>
          <p:cNvPr id="4" name="Picture 3" descr="Diagram&#10;&#10;Description automatically generated">
            <a:extLst>
              <a:ext uri="{FF2B5EF4-FFF2-40B4-BE49-F238E27FC236}">
                <a16:creationId xmlns:a16="http://schemas.microsoft.com/office/drawing/2014/main" id="{88036C48-7B40-42A4-B1DE-1078AC7C0E68}"/>
              </a:ext>
            </a:extLst>
          </p:cNvPr>
          <p:cNvPicPr>
            <a:picLocks noChangeAspect="1"/>
          </p:cNvPicPr>
          <p:nvPr/>
        </p:nvPicPr>
        <p:blipFill>
          <a:blip r:embed="rId7"/>
          <a:stretch>
            <a:fillRect/>
          </a:stretch>
        </p:blipFill>
        <p:spPr>
          <a:xfrm>
            <a:off x="617809" y="1183112"/>
            <a:ext cx="7259928" cy="3793312"/>
          </a:xfrm>
          <a:prstGeom prst="rect">
            <a:avLst/>
          </a:prstGeom>
          <a:effectLst>
            <a:outerShdw blurRad="50800" dist="38100" dir="5400000" algn="t" rotWithShape="0">
              <a:prstClr val="black">
                <a:alpha val="43000"/>
              </a:prstClr>
            </a:outerShdw>
          </a:effectLst>
        </p:spPr>
      </p:pic>
      <p:sp>
        <p:nvSpPr>
          <p:cNvPr id="35" name="Content Placeholder 34">
            <a:extLst>
              <a:ext uri="{FF2B5EF4-FFF2-40B4-BE49-F238E27FC236}">
                <a16:creationId xmlns:a16="http://schemas.microsoft.com/office/drawing/2014/main" id="{ADFAC009-AB2D-4E46-8734-3D679FE0F379}"/>
              </a:ext>
            </a:extLst>
          </p:cNvPr>
          <p:cNvSpPr>
            <a:spLocks noGrp="1"/>
          </p:cNvSpPr>
          <p:nvPr>
            <p:ph sz="half" idx="1"/>
          </p:nvPr>
        </p:nvSpPr>
        <p:spPr>
          <a:xfrm>
            <a:off x="34773" y="190858"/>
            <a:ext cx="8050761" cy="932734"/>
          </a:xfrm>
        </p:spPr>
        <p:txBody>
          <a:bodyPr vert="horz" lIns="91440" tIns="45720" rIns="91440" bIns="45720" rtlCol="0">
            <a:normAutofit fontScale="92500" lnSpcReduction="20000"/>
          </a:bodyPr>
          <a:lstStyle/>
          <a:p>
            <a:pPr marL="0" indent="0">
              <a:lnSpc>
                <a:spcPct val="90000"/>
              </a:lnSpc>
              <a:buNone/>
            </a:pPr>
            <a:r>
              <a:rPr lang="en-US" sz="2000" dirty="0"/>
              <a:t>The scatter plots above show the association between meteorological variables in all Spanish cities and load shortage. This scatter plot is used to demonstrate key relationships and data dispersion.</a:t>
            </a:r>
          </a:p>
        </p:txBody>
      </p:sp>
    </p:spTree>
    <p:extLst>
      <p:ext uri="{BB962C8B-B14F-4D97-AF65-F5344CB8AC3E}">
        <p14:creationId xmlns:p14="http://schemas.microsoft.com/office/powerpoint/2010/main" val="119534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3" name="Picture 6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5" name="Oval 6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7" name="Picture 6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69" name="Picture 6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7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8D34F0-2255-41A7-AD37-40E513B7F224}"/>
              </a:ext>
            </a:extLst>
          </p:cNvPr>
          <p:cNvSpPr>
            <a:spLocks noGrp="1"/>
          </p:cNvSpPr>
          <p:nvPr>
            <p:ph type="title"/>
          </p:nvPr>
        </p:nvSpPr>
        <p:spPr>
          <a:xfrm>
            <a:off x="486697" y="471949"/>
            <a:ext cx="6939116" cy="917987"/>
          </a:xfrm>
        </p:spPr>
        <p:txBody>
          <a:bodyPr vert="horz" lIns="91440" tIns="45720" rIns="91440" bIns="45720" rtlCol="0" anchor="t">
            <a:normAutofit/>
          </a:bodyPr>
          <a:lstStyle/>
          <a:p>
            <a:pPr>
              <a:lnSpc>
                <a:spcPct val="90000"/>
              </a:lnSpc>
            </a:pPr>
            <a:br>
              <a:rPr lang="en-US" sz="2900" b="0" i="0" kern="1200" dirty="0">
                <a:ln/>
                <a:solidFill>
                  <a:schemeClr val="tx2"/>
                </a:solidFill>
                <a:latin typeface="+mj-lt"/>
                <a:ea typeface="+mj-ea"/>
                <a:cs typeface="+mj-cs"/>
              </a:rPr>
            </a:br>
            <a:endParaRPr lang="en-US" sz="2900" b="0" i="0" kern="1200" dirty="0">
              <a:solidFill>
                <a:schemeClr val="tx2"/>
              </a:solidFill>
              <a:latin typeface="+mj-lt"/>
              <a:ea typeface="+mj-ea"/>
              <a:cs typeface="+mj-cs"/>
            </a:endParaRPr>
          </a:p>
        </p:txBody>
      </p:sp>
      <p:sp>
        <p:nvSpPr>
          <p:cNvPr id="35" name="Content Placeholder 34">
            <a:extLst>
              <a:ext uri="{FF2B5EF4-FFF2-40B4-BE49-F238E27FC236}">
                <a16:creationId xmlns:a16="http://schemas.microsoft.com/office/drawing/2014/main" id="{ADFAC009-AB2D-4E46-8734-3D679FE0F379}"/>
              </a:ext>
            </a:extLst>
          </p:cNvPr>
          <p:cNvSpPr>
            <a:spLocks noGrp="1"/>
          </p:cNvSpPr>
          <p:nvPr>
            <p:ph sz="half" idx="1"/>
          </p:nvPr>
        </p:nvSpPr>
        <p:spPr>
          <a:xfrm>
            <a:off x="34773" y="190858"/>
            <a:ext cx="8050761" cy="932734"/>
          </a:xfrm>
        </p:spPr>
        <p:txBody>
          <a:bodyPr vert="horz" lIns="91440" tIns="45720" rIns="91440" bIns="45720" rtlCol="0">
            <a:normAutofit/>
          </a:bodyPr>
          <a:lstStyle/>
          <a:p>
            <a:pPr marL="0" indent="0">
              <a:lnSpc>
                <a:spcPct val="90000"/>
              </a:lnSpc>
              <a:buNone/>
            </a:pPr>
            <a:r>
              <a:rPr lang="en-US" sz="2000" dirty="0"/>
              <a:t>The purpose of this heat map is to look at the strong links between meteorological elements and load shortage in all of Spain's towns.</a:t>
            </a:r>
          </a:p>
        </p:txBody>
      </p:sp>
      <p:pic>
        <p:nvPicPr>
          <p:cNvPr id="7" name="Picture 6">
            <a:extLst>
              <a:ext uri="{FF2B5EF4-FFF2-40B4-BE49-F238E27FC236}">
                <a16:creationId xmlns:a16="http://schemas.microsoft.com/office/drawing/2014/main" id="{F6305E08-4B70-48D4-AD24-83EF07E22DE4}"/>
              </a:ext>
            </a:extLst>
          </p:cNvPr>
          <p:cNvPicPr>
            <a:picLocks noChangeAspect="1"/>
          </p:cNvPicPr>
          <p:nvPr/>
        </p:nvPicPr>
        <p:blipFill>
          <a:blip r:embed="rId7"/>
          <a:stretch>
            <a:fillRect/>
          </a:stretch>
        </p:blipFill>
        <p:spPr>
          <a:xfrm>
            <a:off x="1978395" y="914958"/>
            <a:ext cx="5576006" cy="4132020"/>
          </a:xfrm>
          <a:prstGeom prst="rect">
            <a:avLst/>
          </a:prstGeom>
        </p:spPr>
      </p:pic>
    </p:spTree>
    <p:extLst>
      <p:ext uri="{BB962C8B-B14F-4D97-AF65-F5344CB8AC3E}">
        <p14:creationId xmlns:p14="http://schemas.microsoft.com/office/powerpoint/2010/main" val="310243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3" name="Picture 6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5" name="Oval 6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7" name="Picture 6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69" name="Picture 6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7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8D34F0-2255-41A7-AD37-40E513B7F224}"/>
              </a:ext>
            </a:extLst>
          </p:cNvPr>
          <p:cNvSpPr>
            <a:spLocks noGrp="1"/>
          </p:cNvSpPr>
          <p:nvPr>
            <p:ph type="title"/>
          </p:nvPr>
        </p:nvSpPr>
        <p:spPr>
          <a:xfrm>
            <a:off x="486697" y="471949"/>
            <a:ext cx="6939116" cy="917987"/>
          </a:xfrm>
        </p:spPr>
        <p:txBody>
          <a:bodyPr vert="horz" lIns="91440" tIns="45720" rIns="91440" bIns="45720" rtlCol="0" anchor="t">
            <a:normAutofit/>
          </a:bodyPr>
          <a:lstStyle/>
          <a:p>
            <a:pPr>
              <a:lnSpc>
                <a:spcPct val="90000"/>
              </a:lnSpc>
            </a:pPr>
            <a:br>
              <a:rPr lang="en-US" sz="2900" b="0" i="0" kern="1200">
                <a:ln/>
                <a:solidFill>
                  <a:schemeClr val="tx2"/>
                </a:solidFill>
                <a:latin typeface="+mj-lt"/>
                <a:ea typeface="+mj-ea"/>
                <a:cs typeface="+mj-cs"/>
              </a:rPr>
            </a:br>
            <a:endParaRPr lang="en-US" sz="2900" b="0" i="0" kern="1200" dirty="0">
              <a:solidFill>
                <a:schemeClr val="tx2"/>
              </a:solidFill>
              <a:latin typeface="+mj-lt"/>
              <a:ea typeface="+mj-ea"/>
              <a:cs typeface="+mj-cs"/>
            </a:endParaRPr>
          </a:p>
        </p:txBody>
      </p:sp>
      <p:sp>
        <p:nvSpPr>
          <p:cNvPr id="35" name="Content Placeholder 34">
            <a:extLst>
              <a:ext uri="{FF2B5EF4-FFF2-40B4-BE49-F238E27FC236}">
                <a16:creationId xmlns:a16="http://schemas.microsoft.com/office/drawing/2014/main" id="{ADFAC009-AB2D-4E46-8734-3D679FE0F379}"/>
              </a:ext>
            </a:extLst>
          </p:cNvPr>
          <p:cNvSpPr>
            <a:spLocks noGrp="1"/>
          </p:cNvSpPr>
          <p:nvPr>
            <p:ph sz="half" idx="1"/>
          </p:nvPr>
        </p:nvSpPr>
        <p:spPr>
          <a:xfrm>
            <a:off x="146466" y="921845"/>
            <a:ext cx="8808438" cy="2114550"/>
          </a:xfrm>
        </p:spPr>
        <p:txBody>
          <a:bodyPr vert="horz" lIns="91440" tIns="45720" rIns="91440" bIns="45720" rtlCol="0">
            <a:normAutofit/>
          </a:bodyPr>
          <a:lstStyle/>
          <a:p>
            <a:pPr marL="0" indent="0">
              <a:lnSpc>
                <a:spcPct val="90000"/>
              </a:lnSpc>
              <a:buNone/>
            </a:pPr>
            <a:r>
              <a:rPr lang="en-US" sz="2000" dirty="0"/>
              <a:t>The histogram, as illustrated in the diagram above, is used to check the distribution of characteristics in a given dataset. Because most of the offered characteristics utilize a different scale or the data is not standardized, our data is not in a proper format, as seen in the picture above. The load shortfall 3h column's normal distribution shows that the load shortfall is more likely to be in the range of 9000 to 13000 since the likelihood is higher there.</a:t>
            </a:r>
          </a:p>
        </p:txBody>
      </p:sp>
      <p:pic>
        <p:nvPicPr>
          <p:cNvPr id="4" name="Picture 3">
            <a:extLst>
              <a:ext uri="{FF2B5EF4-FFF2-40B4-BE49-F238E27FC236}">
                <a16:creationId xmlns:a16="http://schemas.microsoft.com/office/drawing/2014/main" id="{4ABFE245-2685-4594-9D28-9E96DA43F03D}"/>
              </a:ext>
            </a:extLst>
          </p:cNvPr>
          <p:cNvPicPr>
            <a:picLocks noChangeAspect="1"/>
          </p:cNvPicPr>
          <p:nvPr/>
        </p:nvPicPr>
        <p:blipFill>
          <a:blip r:embed="rId7"/>
          <a:stretch>
            <a:fillRect/>
          </a:stretch>
        </p:blipFill>
        <p:spPr>
          <a:xfrm>
            <a:off x="53608" y="3292325"/>
            <a:ext cx="8994155" cy="1634167"/>
          </a:xfrm>
          <a:prstGeom prst="rect">
            <a:avLst/>
          </a:prstGeom>
        </p:spPr>
      </p:pic>
    </p:spTree>
    <p:extLst>
      <p:ext uri="{BB962C8B-B14F-4D97-AF65-F5344CB8AC3E}">
        <p14:creationId xmlns:p14="http://schemas.microsoft.com/office/powerpoint/2010/main" val="660522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TotalTime>
  <Words>627</Words>
  <Application>Microsoft Office PowerPoint</Application>
  <PresentationFormat>On-screen Show (16:9)</PresentationFormat>
  <Paragraphs>65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Wingdings 3</vt:lpstr>
      <vt:lpstr>Century Gothic</vt:lpstr>
      <vt:lpstr>Arial</vt:lpstr>
      <vt:lpstr>Ion</vt:lpstr>
      <vt:lpstr>EDSA Individual Task</vt:lpstr>
      <vt:lpstr>PowerPoint Presentation</vt:lpstr>
      <vt:lpstr>PowerPoint Presentation</vt:lpstr>
      <vt:lpstr>PowerPoint Presentation</vt:lpstr>
      <vt:lpstr>PowerPoint Presentation</vt:lpstr>
      <vt:lpstr>Exploratory Data Analysis </vt:lpstr>
      <vt:lpstr> </vt:lpstr>
      <vt:lpstr> </vt:lpstr>
      <vt:lpstr> </vt:lpstr>
      <vt:lpstr>PowerPoint Presentation</vt:lpstr>
      <vt:lpstr>PowerPoint Presentation</vt:lpstr>
      <vt:lpstr>PowerPoint Presentation</vt:lpstr>
      <vt:lpstr>PowerPoint Presentation</vt:lpstr>
      <vt:lpstr>Modelling</vt:lpstr>
      <vt:lpstr>Model Evaluation </vt:lpstr>
      <vt:lpstr>Model performance:   </vt:lpstr>
      <vt:lpstr>Supervisor - Jamie Snyders   Student -  Munangiwa Hlongwane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EDSA- Climate Change Belief Analysis</dc:title>
  <dc:creator>Drikus</dc:creator>
  <cp:lastModifiedBy>Munangiwa Hlongwane</cp:lastModifiedBy>
  <cp:revision>1</cp:revision>
  <dcterms:modified xsi:type="dcterms:W3CDTF">2022-01-10T13:24:43Z</dcterms:modified>
</cp:coreProperties>
</file>