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295" y="-132522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Prediction of BA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57309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Mohd Munasib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062-759B-A6B7-0A0D-3BC67331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47223-C3C1-47CF-E505-C70BF8F4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86" y="2076450"/>
            <a:ext cx="7935302" cy="3714750"/>
          </a:xfrm>
        </p:spPr>
      </p:pic>
    </p:spTree>
    <p:extLst>
      <p:ext uri="{BB962C8B-B14F-4D97-AF65-F5344CB8AC3E}">
        <p14:creationId xmlns:p14="http://schemas.microsoft.com/office/powerpoint/2010/main" val="35798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31C2-CC24-DB17-56F5-ADA2F07D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35C23-0554-1649-323A-F510D2BA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919" y="2076450"/>
            <a:ext cx="4848636" cy="3714750"/>
          </a:xfrm>
        </p:spPr>
      </p:pic>
    </p:spTree>
    <p:extLst>
      <p:ext uri="{BB962C8B-B14F-4D97-AF65-F5344CB8AC3E}">
        <p14:creationId xmlns:p14="http://schemas.microsoft.com/office/powerpoint/2010/main" val="29723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BBF0-408E-AF29-F256-CB6759AF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7C7C-EB1C-4C2C-E7D3-6002A3FF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F8DD4-29B6-F243-AC7D-DA6077AE0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7" t="13333" r="25883" b="48366"/>
          <a:stretch/>
        </p:blipFill>
        <p:spPr>
          <a:xfrm>
            <a:off x="2590800" y="2420471"/>
            <a:ext cx="6122895" cy="2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33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{7F166D7E-A547-4290-93E3-F16CC8EAE19A}tf11665031_win32</Template>
  <TotalTime>87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Wingdings 2</vt:lpstr>
      <vt:lpstr>SlateVTI</vt:lpstr>
      <vt:lpstr>Prediction of BA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BA</dc:title>
  <dc:creator>sreelakshmi k</dc:creator>
  <cp:lastModifiedBy>M.A</cp:lastModifiedBy>
  <cp:revision>3</cp:revision>
  <dcterms:created xsi:type="dcterms:W3CDTF">2023-08-19T16:09:32Z</dcterms:created>
  <dcterms:modified xsi:type="dcterms:W3CDTF">2023-10-24T16:15:24Z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