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9" r:id="rId2"/>
    <p:sldId id="260" r:id="rId3"/>
    <p:sldId id="261" r:id="rId4"/>
    <p:sldId id="262" r:id="rId5"/>
    <p:sldId id="257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64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91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43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4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5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5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50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1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7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2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B4DC3D-E211-464D-B155-78E2A5BEAE8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9E8F8-65BD-47E1-9BDA-5384FCCD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Qualities in Intelligent Systems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Part-II</a:t>
            </a:r>
          </a:p>
          <a:p>
            <a:pPr algn="l"/>
            <a:r>
              <a:rPr lang="en-US" sz="2400" dirty="0"/>
              <a:t>In this assignment, we will build a </a:t>
            </a:r>
            <a:r>
              <a:rPr lang="en-US" sz="2400" dirty="0" smtClean="0"/>
              <a:t>Docker </a:t>
            </a:r>
            <a:r>
              <a:rPr lang="en-US" sz="2400" dirty="0"/>
              <a:t>container to perform batch serving of a ML </a:t>
            </a:r>
            <a:r>
              <a:rPr lang="en-US" sz="2400" dirty="0" smtClean="0"/>
              <a:t>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1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4" y="1376313"/>
            <a:ext cx="10103369" cy="4216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44313" y="829557"/>
            <a:ext cx="10456388" cy="54863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1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7" y="650449"/>
            <a:ext cx="10303497" cy="54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0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02" y="1121790"/>
            <a:ext cx="10167396" cy="47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1" y="1074656"/>
            <a:ext cx="10199802" cy="48642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3487244">
            <a:off x="-625033" y="7673741"/>
            <a:ext cx="1391238" cy="1199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8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-970961" y="6146274"/>
            <a:ext cx="113122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41" y="1196860"/>
            <a:ext cx="10084318" cy="446427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V="1">
            <a:off x="1295402" y="6693031"/>
            <a:ext cx="45719" cy="754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6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2276"/>
          </a:xfrm>
        </p:spPr>
        <p:txBody>
          <a:bodyPr>
            <a:noAutofit/>
          </a:bodyPr>
          <a:lstStyle/>
          <a:p>
            <a:r>
              <a:rPr lang="en-US" sz="2400" dirty="0"/>
              <a:t>https://hub.docker.com/layers/munasib/qualities-in-intelligent-systems-batch-service/0.1.2.RELEASE/images/sha256-6f77c9633c4a5080f062edde6b969ff79afd549ca5593e4ebe5c8d758c1a9214?context=repo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13" y="2557463"/>
            <a:ext cx="952028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89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27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Qualities in Intelligent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https://hub.docker.com/layers/munasib/qualities-in-intelligent-systems-batch-service/0.1.2.RELEASE/images/sha256-6f77c9633c4a5080f062edde6b969ff79afd549ca5593e4ebe5c8d758c1a9214?context=repo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Qualities in Intelligent Systems</dc:title>
  <dc:creator>M.A Khan</dc:creator>
  <cp:lastModifiedBy>M.A Khan</cp:lastModifiedBy>
  <cp:revision>3</cp:revision>
  <dcterms:created xsi:type="dcterms:W3CDTF">2023-03-17T15:53:36Z</dcterms:created>
  <dcterms:modified xsi:type="dcterms:W3CDTF">2023-03-17T16:19:06Z</dcterms:modified>
</cp:coreProperties>
</file>