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1dc9db73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1dc9db73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1dc9db73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1dc9db73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1dc9db73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1dc9db73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1dc9db73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1dc9db73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845200" y="675725"/>
            <a:ext cx="6795600" cy="8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highlight>
                  <a:schemeClr val="dk1"/>
                </a:highlight>
              </a:rPr>
              <a:t>FedAdapter: Efficient Federated Learning for Modern NLP</a:t>
            </a:r>
            <a:br>
              <a:rPr lang="en-GB" sz="1500">
                <a:highlight>
                  <a:schemeClr val="dk1"/>
                </a:highlight>
              </a:rPr>
            </a:br>
            <a:endParaRPr sz="1500">
              <a:highlight>
                <a:schemeClr val="dk1"/>
              </a:highlight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552275" y="2271625"/>
            <a:ext cx="69582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Addressing Challenges in Federated Fine-Tuning of Transformer Models</a:t>
            </a:r>
            <a:br>
              <a:rPr lang="en-GB" sz="1500"/>
            </a:br>
            <a:endParaRPr sz="1500"/>
          </a:p>
        </p:txBody>
      </p:sp>
      <p:sp>
        <p:nvSpPr>
          <p:cNvPr id="136" name="Google Shape;136;p13"/>
          <p:cNvSpPr txBox="1"/>
          <p:nvPr/>
        </p:nvSpPr>
        <p:spPr>
          <a:xfrm>
            <a:off x="247000" y="3594325"/>
            <a:ext cx="84585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 Muntasir Ahmed Ador</a:t>
            </a:r>
            <a:br>
              <a:rPr lang="en-GB" sz="1500">
                <a:solidFill>
                  <a:schemeClr val="lt1"/>
                </a:solidFill>
              </a:rPr>
            </a:br>
            <a:r>
              <a:rPr lang="en-GB" sz="1500">
                <a:solidFill>
                  <a:schemeClr val="lt1"/>
                </a:solidFill>
              </a:rPr>
              <a:t> Brac University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20101259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CSE449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Introduction and Motivation</a:t>
            </a:r>
            <a:endParaRPr sz="13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Key Points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Federated NLP (FedNLP) is critical for privacy-preserving fine-tuning of NLP models.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Challenges: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High communication and computation costs.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Slow convergence (up to days).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Solution: Adapters as tunable modules to reduce overhead.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FedAdapter Design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Key Innovations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Progressive Training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Start with small, shallow adapters and progressively increase depth and width.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Sideline Trials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Use extra devices to test configurations dynamically.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Activation Cache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 Cache intermediate results to reduce redundant computations.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 Results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Key Metrics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155.5× Faster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than vanilla FedNLP.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126.7× Less Network Traffic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18.4× Lower Energy Usage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Conclusion and Contributions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FedAdapter makes FedNLP practical for real-world applications.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Contributions: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Adapters tailored for federated learning.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Dynamic configuration strategies.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Real-world validation with up to 48× speedup over advanced baselines.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