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91" r:id="rId6"/>
    <p:sldId id="292" r:id="rId7"/>
    <p:sldId id="280" r:id="rId8"/>
  </p:sldIdLst>
  <p:sldSz cx="12192000" cy="6858000"/>
  <p:notesSz cx="6858000" cy="9144000"/>
  <p:embeddedFontLst>
    <p:embeddedFont>
      <p:font typeface="Nunito Sans" charset="0"/>
      <p:regular r:id="rId13"/>
      <p:bold r:id="rId14"/>
      <p:italic r:id="rId15"/>
      <p:boldItalic r:id="rId16"/>
    </p:embeddedFont>
    <p:embeddedFont>
      <p:font typeface="Nunito Sans ExtraBold" charset="0"/>
      <p:bold r:id="rId17"/>
    </p:embeddedFont>
  </p:embeddedFontLst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3DA"/>
    <a:srgbClr val="0D5D9B"/>
    <a:srgbClr val="2687FF"/>
    <a:srgbClr val="043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Nunito Sans" charset="0"/>
                <a:ea typeface="Nunito Sans" charset="0"/>
                <a:cs typeface="Nunito Sans" charset="0"/>
              </a:rPr>
            </a:fld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Nunito Sans" charset="0"/>
                <a:ea typeface="Nunito Sans" charset="0"/>
                <a:cs typeface="Nunito Sans" charset="0"/>
              </a:rPr>
            </a:fld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11502C6B-EB9B-4D69-9E51-1FEE7769C7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90CD-CD95-4E56-AB88-06C8234E9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1507-B13D-4DF7-B5D8-2A926364E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43EC90CD-CD95-4E56-AB88-06C8234E9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CDDD1507-B13D-4DF7-B5D8-2A926364E0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" y="0"/>
            <a:ext cx="12191992" cy="6858001"/>
            <a:chOff x="6" y="0"/>
            <a:chExt cx="12191992" cy="68580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21011" t="17495" r="22011" b="36004"/>
            <a:stretch>
              <a:fillRect/>
            </a:stretch>
          </p:blipFill>
          <p:spPr>
            <a:xfrm rot="5400000" flipV="1">
              <a:off x="-1343482" y="1343489"/>
              <a:ext cx="6858000" cy="417102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21011" t="54174" r="22011" b="7444"/>
            <a:stretch>
              <a:fillRect/>
            </a:stretch>
          </p:blipFill>
          <p:spPr>
            <a:xfrm rot="5400000" flipV="1">
              <a:off x="6462249" y="1128250"/>
              <a:ext cx="6858000" cy="460149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0800" y="31750"/>
              <a:ext cx="12090400" cy="6800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unito Sans" charset="0"/>
                <a:ea typeface="Nunito Sans" charset="0"/>
                <a:cs typeface="Nunito Sans" charset="0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2201" y="191958"/>
            <a:ext cx="418867" cy="493841"/>
            <a:chOff x="5394769" y="1204331"/>
            <a:chExt cx="352361" cy="215941"/>
          </a:xfrm>
          <a:solidFill>
            <a:srgbClr val="0D5D9B"/>
          </a:solidFill>
        </p:grpSpPr>
        <p:sp>
          <p:nvSpPr>
            <p:cNvPr id="12" name="燕尾形 3"/>
            <p:cNvSpPr/>
            <p:nvPr/>
          </p:nvSpPr>
          <p:spPr>
            <a:xfrm>
              <a:off x="5394769" y="1204331"/>
              <a:ext cx="215941" cy="2159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Nunito Sans" charset="0"/>
                <a:ea typeface="Nunito Sans" charset="0"/>
                <a:cs typeface="Nunito Sans" charset="0"/>
              </a:endParaRPr>
            </a:p>
          </p:txBody>
        </p:sp>
        <p:sp>
          <p:nvSpPr>
            <p:cNvPr id="13" name="燕尾形 4"/>
            <p:cNvSpPr/>
            <p:nvPr/>
          </p:nvSpPr>
          <p:spPr>
            <a:xfrm>
              <a:off x="5531189" y="1204331"/>
              <a:ext cx="215941" cy="2159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Nunito Sans" charset="0"/>
                <a:ea typeface="Nunito Sans" charset="0"/>
                <a:cs typeface="Nunito Sans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/>
          <a:srcRect l="21011" t="17495" r="22011" b="36004"/>
          <a:stretch>
            <a:fillRect/>
          </a:stretch>
        </p:blipFill>
        <p:spPr>
          <a:xfrm rot="5400000" flipV="1">
            <a:off x="-1343482" y="1343489"/>
            <a:ext cx="6858000" cy="41710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9850" y="628015"/>
            <a:ext cx="28194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cap="all" dirty="0">
                <a:solidFill>
                  <a:schemeClr val="bg1"/>
                </a:solidFill>
                <a:uFillTx/>
                <a:latin typeface="Nunito Sans ExtraBold" charset="0"/>
                <a:ea typeface="Nunito Sans ExtraBold" charset="0"/>
                <a:cs typeface="Nunito Sans ExtraBold" charset="0"/>
                <a:sym typeface="Arial" panose="020B0604020202020204" pitchFamily="34" charset="0"/>
              </a:rPr>
              <a:t>APplIcation </a:t>
            </a:r>
            <a:endParaRPr lang="en-US" altLang="zh-CN" cap="all" dirty="0">
              <a:solidFill>
                <a:schemeClr val="bg1"/>
              </a:solidFill>
              <a:uFillTx/>
              <a:latin typeface="Nunito Sans ExtraBold" charset="0"/>
              <a:ea typeface="Nunito Sans ExtraBold" charset="0"/>
              <a:cs typeface="Nunito Sans ExtraBold" charset="0"/>
              <a:sym typeface="Arial" panose="020B0604020202020204" pitchFamily="34" charset="0"/>
            </a:endParaRPr>
          </a:p>
          <a:p>
            <a:pPr algn="ctr"/>
            <a:r>
              <a:rPr lang="en-US" altLang="zh-CN" cap="all" dirty="0">
                <a:solidFill>
                  <a:schemeClr val="bg1"/>
                </a:solidFill>
                <a:uFillTx/>
                <a:latin typeface="Nunito Sans ExtraBold" charset="0"/>
                <a:ea typeface="Nunito Sans ExtraBold" charset="0"/>
                <a:cs typeface="Nunito Sans ExtraBold" charset="0"/>
                <a:sym typeface="Arial" panose="020B0604020202020204" pitchFamily="34" charset="0"/>
              </a:rPr>
              <a:t>project</a:t>
            </a:r>
            <a:endParaRPr lang="en-US" altLang="zh-CN" cap="all" dirty="0">
              <a:solidFill>
                <a:schemeClr val="bg1"/>
              </a:solidFill>
              <a:uFillTx/>
              <a:latin typeface="Nunito Sans ExtraBold" charset="0"/>
              <a:ea typeface="Nunito Sans ExtraBold" charset="0"/>
              <a:cs typeface="Nunito Sans ExtraBold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14345" y="2067560"/>
            <a:ext cx="804227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SISTEM PENYEWAAN KOS </a:t>
            </a:r>
            <a:endParaRPr lang="en-US" altLang="zh-CN" sz="44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  <a:p>
            <a:r>
              <a:rPr lang="en-US" altLang="zh-CN" sz="44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DI KUTA KOS BANDA ACEH </a:t>
            </a:r>
            <a:endParaRPr lang="en-US" altLang="zh-CN" sz="44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  <a:p>
            <a:r>
              <a:rPr lang="en-US" altLang="zh-CN" sz="44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BERBASIS MOBILE</a:t>
            </a:r>
            <a:endParaRPr lang="en-US" altLang="zh-CN" sz="44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1505" y="4324985"/>
            <a:ext cx="524446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D5D9B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MUNAWIR  SS-059</a:t>
            </a:r>
            <a:endParaRPr lang="en-US" altLang="zh-CN" sz="4000" dirty="0">
              <a:solidFill>
                <a:srgbClr val="0D5D9B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18" name="文本框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1164590" y="3061970"/>
            <a:ext cx="644525" cy="274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Introduction</a:t>
            </a:r>
            <a:endParaRPr lang="en-US" altLang="zh-CN" sz="30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H="1">
            <a:off x="-1128251" y="1128251"/>
            <a:ext cx="6858000" cy="4601499"/>
          </a:xfrm>
          <a:prstGeom prst="rect">
            <a:avLst/>
          </a:prstGeom>
        </p:spPr>
      </p:pic>
      <p:sp>
        <p:nvSpPr>
          <p:cNvPr id="6" name="文本框"/>
          <p:cNvSpPr/>
          <p:nvPr/>
        </p:nvSpPr>
        <p:spPr>
          <a:xfrm>
            <a:off x="1828292" y="450188"/>
            <a:ext cx="6679292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4800" b="1" dirty="0">
                <a:solidFill>
                  <a:srgbClr val="0D5D9B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LATAR BELAKANG</a:t>
            </a:r>
            <a:endParaRPr lang="en-US" altLang="zh-CN" sz="4800" b="1" dirty="0">
              <a:solidFill>
                <a:srgbClr val="0D5D9B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9290" y="1481455"/>
            <a:ext cx="7388602" cy="690245"/>
            <a:chOff x="2494" y="8232"/>
            <a:chExt cx="9842" cy="1087"/>
          </a:xfrm>
        </p:grpSpPr>
        <p:sp>
          <p:nvSpPr>
            <p:cNvPr id="4" name="Rectangles 3"/>
            <p:cNvSpPr/>
            <p:nvPr/>
          </p:nvSpPr>
          <p:spPr>
            <a:xfrm>
              <a:off x="2494" y="8232"/>
              <a:ext cx="1056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3720" y="8288"/>
              <a:ext cx="8616" cy="10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0" lvl="1"/>
              <a:r>
                <a:rPr lang="en-US" altLang="zh-CN" dirty="0">
                  <a:solidFill>
                    <a:schemeClr val="dk1"/>
                  </a:solidFill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Kemajuan teknologi telah merubah cara hidup masyarakat dan berbisnis.</a:t>
              </a:r>
              <a:endParaRPr lang="en-US">
                <a:solidFill>
                  <a:schemeClr val="dk1"/>
                </a:solidFill>
              </a:endParaRPr>
            </a:p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61515" y="2315210"/>
            <a:ext cx="7366727" cy="683260"/>
            <a:chOff x="2494" y="8232"/>
            <a:chExt cx="10135" cy="1076"/>
          </a:xfrm>
        </p:grpSpPr>
        <p:sp>
          <p:nvSpPr>
            <p:cNvPr id="10" name="Rectangles 9"/>
            <p:cNvSpPr/>
            <p:nvPr/>
          </p:nvSpPr>
          <p:spPr>
            <a:xfrm>
              <a:off x="2494" y="8232"/>
              <a:ext cx="1061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2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699" y="8290"/>
              <a:ext cx="8930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algn="l"/>
              <a:r>
                <a:rPr lang="en-US" altLang="zh-CN" dirty="0">
                  <a:solidFill>
                    <a:schemeClr val="dk1"/>
                  </a:solidFill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Permintaan </a:t>
              </a:r>
              <a:r>
                <a:rPr lang="en-US" altLang="zh-CN" i="1" dirty="0">
                  <a:solidFill>
                    <a:schemeClr val="dk1"/>
                  </a:solidFill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demand </a:t>
              </a:r>
              <a:r>
                <a:rPr lang="en-US" altLang="zh-CN" dirty="0">
                  <a:solidFill>
                    <a:schemeClr val="dk1"/>
                  </a:solidFill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Kos tinggi di Banda Aceh.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61515" y="3178175"/>
            <a:ext cx="7367270" cy="683260"/>
            <a:chOff x="2494" y="8232"/>
            <a:chExt cx="11602" cy="1076"/>
          </a:xfrm>
        </p:grpSpPr>
        <p:sp>
          <p:nvSpPr>
            <p:cNvPr id="13" name="Rectangles 12"/>
            <p:cNvSpPr/>
            <p:nvPr/>
          </p:nvSpPr>
          <p:spPr>
            <a:xfrm>
              <a:off x="2494" y="8232"/>
              <a:ext cx="1212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3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922" y="8290"/>
              <a:ext cx="10174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algn="l"/>
              <a:r>
                <a:rPr lang="en-US" altLang="zh-CN" dirty="0">
                  <a:solidFill>
                    <a:schemeClr val="dk1"/>
                  </a:solidFill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Kebutuhan Efisiensi dalam pengelolaan kos.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18" name="文本框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1164590" y="3061970"/>
            <a:ext cx="644525" cy="274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Introduction</a:t>
            </a:r>
            <a:endParaRPr lang="en-US" altLang="zh-CN" sz="30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H="1">
            <a:off x="-1128251" y="1128251"/>
            <a:ext cx="6858000" cy="4601499"/>
          </a:xfrm>
          <a:prstGeom prst="rect">
            <a:avLst/>
          </a:prstGeom>
        </p:spPr>
      </p:pic>
      <p:sp>
        <p:nvSpPr>
          <p:cNvPr id="6" name="文本框"/>
          <p:cNvSpPr/>
          <p:nvPr/>
        </p:nvSpPr>
        <p:spPr>
          <a:xfrm>
            <a:off x="1828292" y="259688"/>
            <a:ext cx="6679292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4800" b="1" dirty="0">
                <a:solidFill>
                  <a:srgbClr val="0D5D9B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TUJUAN PENELITIAN</a:t>
            </a:r>
            <a:endParaRPr lang="en-US" altLang="zh-CN" sz="4800" b="1" dirty="0">
              <a:solidFill>
                <a:srgbClr val="0D5D9B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9290" y="1227455"/>
            <a:ext cx="7388602" cy="690245"/>
            <a:chOff x="2494" y="8232"/>
            <a:chExt cx="9842" cy="1087"/>
          </a:xfrm>
        </p:grpSpPr>
        <p:sp>
          <p:nvSpPr>
            <p:cNvPr id="4" name="Rectangles 3"/>
            <p:cNvSpPr/>
            <p:nvPr/>
          </p:nvSpPr>
          <p:spPr>
            <a:xfrm>
              <a:off x="2494" y="8232"/>
              <a:ext cx="1056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3720" y="8288"/>
              <a:ext cx="8616" cy="10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/>
              <a:r>
                <a:rPr lang="en-US" altLang="zh-CN" dirty="0"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Memudahkan masyarakat untuk mencari kos.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61515" y="2061210"/>
            <a:ext cx="7366727" cy="683260"/>
            <a:chOff x="2494" y="8232"/>
            <a:chExt cx="10135" cy="1076"/>
          </a:xfrm>
        </p:grpSpPr>
        <p:sp>
          <p:nvSpPr>
            <p:cNvPr id="10" name="Rectangles 9"/>
            <p:cNvSpPr/>
            <p:nvPr/>
          </p:nvSpPr>
          <p:spPr>
            <a:xfrm>
              <a:off x="2494" y="8232"/>
              <a:ext cx="1061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2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699" y="8290"/>
              <a:ext cx="8930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algn="l"/>
              <a:r>
                <a:rPr lang="en-US" altLang="zh-CN" dirty="0"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Peningkatan Kualitas Pelayanan dari sisi pemilik kos dalam menghadirkan kos.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61515" y="2924810"/>
            <a:ext cx="7367270" cy="683260"/>
            <a:chOff x="2494" y="8232"/>
            <a:chExt cx="11602" cy="1076"/>
          </a:xfrm>
        </p:grpSpPr>
        <p:sp>
          <p:nvSpPr>
            <p:cNvPr id="13" name="Rectangles 12"/>
            <p:cNvSpPr/>
            <p:nvPr/>
          </p:nvSpPr>
          <p:spPr>
            <a:xfrm>
              <a:off x="2494" y="8232"/>
              <a:ext cx="1212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3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922" y="8290"/>
              <a:ext cx="10174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algn="l"/>
              <a:r>
                <a:rPr lang="en-US" altLang="zh-CN" dirty="0">
                  <a:effectLst/>
                  <a:latin typeface="Nunito Sans" charset="0"/>
                  <a:ea typeface="Nunito Sans" charset="0"/>
                  <a:cs typeface="Nunito Sans" charset="0"/>
                  <a:sym typeface="Arial" panose="020B0604020202020204" pitchFamily="34" charset="0"/>
                </a:rPr>
                <a:t>Pemantauan Lebih Baik dari sisi pemilik kos.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H="1">
            <a:off x="-1128251" y="1128251"/>
            <a:ext cx="6858000" cy="4601499"/>
          </a:xfrm>
          <a:prstGeom prst="rect">
            <a:avLst/>
          </a:prstGeom>
        </p:spPr>
      </p:pic>
      <p:sp>
        <p:nvSpPr>
          <p:cNvPr id="6" name="文本框"/>
          <p:cNvSpPr/>
          <p:nvPr/>
        </p:nvSpPr>
        <p:spPr>
          <a:xfrm>
            <a:off x="1828165" y="155575"/>
            <a:ext cx="814578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4800" b="1" dirty="0">
                <a:solidFill>
                  <a:srgbClr val="0D5D9B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BATASAN PENELITIAN</a:t>
            </a:r>
            <a:endParaRPr lang="en-US" altLang="zh-CN" sz="4800" b="1" dirty="0">
              <a:solidFill>
                <a:srgbClr val="0D5D9B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-154305" y="3772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41830" y="1031240"/>
            <a:ext cx="7903597" cy="690245"/>
            <a:chOff x="2494" y="8232"/>
            <a:chExt cx="10528" cy="1087"/>
          </a:xfrm>
        </p:grpSpPr>
        <p:sp>
          <p:nvSpPr>
            <p:cNvPr id="4" name="Rectangles 3"/>
            <p:cNvSpPr/>
            <p:nvPr/>
          </p:nvSpPr>
          <p:spPr>
            <a:xfrm>
              <a:off x="2494" y="8232"/>
              <a:ext cx="1056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3720" y="8288"/>
              <a:ext cx="9302" cy="10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/>
              <a:r>
                <a:rPr lang="en-US">
                  <a:solidFill>
                    <a:schemeClr val="dk1"/>
                  </a:solidFill>
                  <a:effectLst/>
                  <a:sym typeface="+mn-ea"/>
                </a:rPr>
                <a:t>Platform Pengguna Aplikasi minimum SDK version Android 21. </a:t>
              </a: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64055" y="1864995"/>
            <a:ext cx="7633485" cy="683260"/>
            <a:chOff x="2494" y="8232"/>
            <a:chExt cx="10502" cy="1076"/>
          </a:xfrm>
        </p:grpSpPr>
        <p:sp>
          <p:nvSpPr>
            <p:cNvPr id="3" name="Rectangles 2"/>
            <p:cNvSpPr/>
            <p:nvPr/>
          </p:nvSpPr>
          <p:spPr>
            <a:xfrm>
              <a:off x="2494" y="8232"/>
              <a:ext cx="1061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2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699" y="8290"/>
              <a:ext cx="9297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indent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>
                  <a:solidFill>
                    <a:schemeClr val="dk1"/>
                  </a:solidFill>
                  <a:effectLst/>
                  <a:sym typeface="+mn-ea"/>
                </a:rPr>
                <a:t>Pada penelitiannya ini hanya membahas proses mencari  dan penyewaan kos untuk penyewa.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64055" y="2728595"/>
            <a:ext cx="7367270" cy="683260"/>
            <a:chOff x="2494" y="8232"/>
            <a:chExt cx="11602" cy="1076"/>
          </a:xfrm>
        </p:grpSpPr>
        <p:sp>
          <p:nvSpPr>
            <p:cNvPr id="13" name="Rectangles 12"/>
            <p:cNvSpPr/>
            <p:nvPr/>
          </p:nvSpPr>
          <p:spPr>
            <a:xfrm>
              <a:off x="2494" y="8232"/>
              <a:ext cx="1212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3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922" y="8290"/>
              <a:ext cx="10174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indent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>
                  <a:solidFill>
                    <a:schemeClr val="dk1"/>
                  </a:solidFill>
                  <a:effectLst/>
                  <a:sym typeface="+mn-ea"/>
                </a:rPr>
                <a:t>Dan Pengelolaan data kos untuk pemilik kos.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64055" y="3562985"/>
            <a:ext cx="7367270" cy="683260"/>
            <a:chOff x="2494" y="8232"/>
            <a:chExt cx="11602" cy="1076"/>
          </a:xfrm>
        </p:grpSpPr>
        <p:sp>
          <p:nvSpPr>
            <p:cNvPr id="15" name="Rectangles 14"/>
            <p:cNvSpPr/>
            <p:nvPr/>
          </p:nvSpPr>
          <p:spPr>
            <a:xfrm>
              <a:off x="2494" y="8232"/>
              <a:ext cx="1212" cy="1076"/>
            </a:xfrm>
            <a:prstGeom prst="rect">
              <a:avLst/>
            </a:prstGeom>
            <a:ln w="0" cap="rnd">
              <a:miter lim="800000"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4</a:t>
              </a:r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922" y="8290"/>
              <a:ext cx="10174" cy="101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marL="0" lvl="1" indent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>
                  <a:solidFill>
                    <a:schemeClr val="dk1"/>
                  </a:solidFill>
                  <a:sym typeface="+mn-ea"/>
                </a:rPr>
                <a:t>P</a:t>
              </a:r>
              <a:r>
                <a:rPr lang="en-US">
                  <a:solidFill>
                    <a:schemeClr val="dk1"/>
                  </a:solidFill>
                  <a:effectLst/>
                  <a:sym typeface="+mn-ea"/>
                </a:rPr>
                <a:t>embayaran penyewaan masih offline.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/>
          <a:srcRect l="21011" t="17495" r="22011" b="36004"/>
          <a:stretch>
            <a:fillRect/>
          </a:stretch>
        </p:blipFill>
        <p:spPr>
          <a:xfrm rot="5400000" flipV="1">
            <a:off x="-1343482" y="1343489"/>
            <a:ext cx="6858000" cy="41710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05765" y="628015"/>
            <a:ext cx="20637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cap="all" dirty="0">
                <a:solidFill>
                  <a:schemeClr val="bg1"/>
                </a:solidFill>
                <a:uFillTx/>
                <a:latin typeface="Nunito Sans ExtraBold" charset="0"/>
                <a:ea typeface="Nunito Sans ExtraBold" charset="0"/>
                <a:cs typeface="Nunito Sans ExtraBold" charset="0"/>
                <a:sym typeface="Arial" panose="020B0604020202020204" pitchFamily="34" charset="0"/>
              </a:rPr>
              <a:t>Overview</a:t>
            </a:r>
            <a:endParaRPr lang="en-US" altLang="zh-CN" sz="2400" cap="all" dirty="0">
              <a:solidFill>
                <a:schemeClr val="bg1"/>
              </a:solidFill>
              <a:uFillTx/>
              <a:latin typeface="Nunito Sans ExtraBold" charset="0"/>
              <a:ea typeface="Nunito Sans ExtraBold" charset="0"/>
              <a:cs typeface="Nunito Sans ExtraBold" charset="0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74516" y="3419018"/>
            <a:ext cx="68092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Safety Production Responsibility</a:t>
            </a:r>
            <a:endParaRPr lang="zh-CN" altLang="en-US" dirty="0"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4517" y="2429811"/>
            <a:ext cx="104471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THANK YOU</a:t>
            </a:r>
            <a:endParaRPr lang="zh-CN" altLang="en-US" sz="66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0735" y="1721485"/>
            <a:ext cx="2176780" cy="70675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4000" dirty="0">
              <a:solidFill>
                <a:srgbClr val="0D5D9B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tags/tag1.xml><?xml version="1.0" encoding="utf-8"?>
<p:tagLst xmlns:p="http://schemas.openxmlformats.org/presentationml/2006/main">
  <p:tag name="MH" val="20171105111057"/>
  <p:tag name="MH_LIBRARY" val="GRAPHIC"/>
  <p:tag name="MH_ORDER" val="文本框 17"/>
</p:tagLst>
</file>

<file path=ppt/tags/tag2.xml><?xml version="1.0" encoding="utf-8"?>
<p:tagLst xmlns:p="http://schemas.openxmlformats.org/presentationml/2006/main">
  <p:tag name="MH" val="20171105111057"/>
  <p:tag name="MH_LIBRARY" val="GRAPHIC"/>
  <p:tag name="MH_ORDER" val="文本框 17"/>
</p:tagLst>
</file>

<file path=ppt/tags/tag3.xml><?xml version="1.0" encoding="utf-8"?>
<p:tagLst xmlns:p="http://schemas.openxmlformats.org/presentationml/2006/main">
  <p:tag name="KSO_WPP_MARK_KEY" val="52222047-3757-4c91-addc-fd36b52114a8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自定义 2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3874"/>
      </a:accent1>
      <a:accent2>
        <a:srgbClr val="0D5D9B"/>
      </a:accent2>
      <a:accent3>
        <a:srgbClr val="3F3F3F"/>
      </a:accent3>
      <a:accent4>
        <a:srgbClr val="043874"/>
      </a:accent4>
      <a:accent5>
        <a:srgbClr val="0D5D9B"/>
      </a:accent5>
      <a:accent6>
        <a:srgbClr val="3F3F3F"/>
      </a:accent6>
      <a:hlink>
        <a:srgbClr val="0563C1"/>
      </a:hlink>
      <a:folHlink>
        <a:srgbClr val="954F72"/>
      </a:folHlink>
    </a:clrScheme>
    <a:fontScheme name="rzdiy1xl">
      <a:majorFont>
        <a:latin typeface="Nunito Sans"/>
        <a:ea typeface="Nunito Sans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"/>
        <a:ea typeface=""/>
        <a:cs typeface=""/>
        <a:font script="Jpan" typeface="游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unito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"/>
        <a:ea typeface=""/>
        <a:cs typeface=""/>
        <a:font script="Jpan" typeface="ＭＳ Ｐ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Presentation</Application>
  <PresentationFormat>宽屏</PresentationFormat>
  <Paragraphs>66</Paragraphs>
  <Slides>5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Nunito Sans</vt:lpstr>
      <vt:lpstr>Nunito Sans ExtraBold</vt:lpstr>
      <vt:lpstr>Arial Narrow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Muslimlife</cp:lastModifiedBy>
  <cp:revision>195</cp:revision>
  <dcterms:created xsi:type="dcterms:W3CDTF">2020-11-20T15:43:00Z</dcterms:created>
  <dcterms:modified xsi:type="dcterms:W3CDTF">2023-08-27T18:31:06Z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1033-12.2.0.13193</vt:lpwstr>
  </property>
  <property fmtid="{D5CDD505-2E9C-101B-9397-08002B2CF9AE}" pid="3" name="ICV">
    <vt:lpwstr>09431AD7C3A945DF87F50D13AE36635B_13</vt:lpwstr>
  </property>
</Properties>
</file>