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7" r:id="rId5"/>
    <p:sldId id="291" r:id="rId6"/>
    <p:sldId id="292" r:id="rId7"/>
    <p:sldId id="280" r:id="rId8"/>
  </p:sldIdLst>
  <p:sldSz cx="12192000" cy="6858000"/>
  <p:notesSz cx="6858000" cy="9144000"/>
  <p:embeddedFontLst>
    <p:embeddedFont>
      <p:font typeface="Nunito Sans" charset="0"/>
      <p:regular r:id="rId13"/>
      <p:bold r:id="rId14"/>
      <p:italic r:id="rId15"/>
      <p:boldItalic r:id="rId16"/>
    </p:embeddedFont>
    <p:embeddedFont>
      <p:font typeface="Nunito Sans ExtraBold" charset="0"/>
      <p:bold r:id="rId17"/>
    </p:embeddedFont>
  </p:embeddedFontLst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D9B"/>
    <a:srgbClr val="2687FF"/>
    <a:srgbClr val="043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3.xml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90DDC401-903F-495B-A387-FFA8A45891F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</a:t>
          </a:r>
          <a:r>
            <a:rPr lang="en-US"/>
            <a:t/>
          </a:r>
          <a:endParaRPr lang="en-US"/>
        </a:p>
      </dgm:t>
    </dgm:pt>
    <dgm:pt modelId="{C8BB0B8A-C63A-4F83-B8DD-3A7CE259E4EE}" cxnId="{AE053397-FFF0-481C-A3B7-A722E2C5F63D}" type="parTrans">
      <dgm:prSet/>
      <dgm:spPr/>
      <dgm:t>
        <a:bodyPr/>
        <a:p>
          <a:endParaRPr lang="en-US"/>
        </a:p>
      </dgm:t>
    </dgm:pt>
    <dgm:pt modelId="{35E5E878-0907-4014-9CFA-56AEFE6C22E5}" cxnId="{AE053397-FFF0-481C-A3B7-A722E2C5F63D}" type="sibTrans">
      <dgm:prSet/>
      <dgm:spPr/>
      <dgm:t>
        <a:bodyPr/>
        <a:p>
          <a:endParaRPr lang="en-US"/>
        </a:p>
      </dgm:t>
    </dgm:pt>
    <dgm:pt modelId="{E08CEB0C-E37F-4DCA-A8EA-4B2CD3AD7754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>
              <a:effectLst/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rPr>
            <a:t>Kemajuan teknologi telah merubah cara hidup masyarakat dan berbisnis.</a:t>
          </a:r>
          <a:r>
            <a:rPr lang="en-US"/>
            <a:t/>
          </a:r>
          <a:endParaRPr lang="en-US"/>
        </a:p>
      </dgm:t>
    </dgm:pt>
    <dgm:pt modelId="{FB4BCC77-44E9-4065-8A2F-90CD32DE34E3}" cxnId="{F61F5C89-C335-4F6C-AF7D-90E1B660C7A9}" type="parTrans">
      <dgm:prSet/>
      <dgm:spPr/>
      <dgm:t>
        <a:bodyPr/>
        <a:p>
          <a:endParaRPr lang="en-US"/>
        </a:p>
      </dgm:t>
    </dgm:pt>
    <dgm:pt modelId="{41FED480-3E2E-47A2-B997-02D527BC8082}" cxnId="{F61F5C89-C335-4F6C-AF7D-90E1B660C7A9}" type="sibTrans">
      <dgm:prSet/>
      <dgm:spPr/>
      <dgm:t>
        <a:bodyPr/>
        <a:p>
          <a:endParaRPr lang="en-US"/>
        </a:p>
      </dgm:t>
    </dgm:pt>
    <dgm:pt modelId="{A6685E83-BEEC-49B3-B40A-539E2C0D7A1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</a:t>
          </a:r>
          <a:r>
            <a:rPr lang="en-US"/>
            <a:t/>
          </a:r>
          <a:endParaRPr lang="en-US"/>
        </a:p>
      </dgm:t>
    </dgm:pt>
    <dgm:pt modelId="{FECC43A3-D59E-4EE1-9557-8FBB90D5B362}" cxnId="{211C5B61-C7FE-4F23-BE27-829901B1A43A}" type="parTrans">
      <dgm:prSet/>
      <dgm:spPr/>
      <dgm:t>
        <a:bodyPr/>
        <a:p>
          <a:endParaRPr lang="en-US"/>
        </a:p>
      </dgm:t>
    </dgm:pt>
    <dgm:pt modelId="{68BB6C9A-B7F0-43A0-955B-FC8C4D4009BF}" cxnId="{211C5B61-C7FE-4F23-BE27-829901B1A43A}" type="sibTrans">
      <dgm:prSet/>
      <dgm:spPr/>
      <dgm:t>
        <a:bodyPr/>
        <a:p>
          <a:endParaRPr lang="en-US"/>
        </a:p>
      </dgm:t>
    </dgm:pt>
    <dgm:pt modelId="{CBA50553-63FA-4B5A-9888-EDDBA06CA593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>
              <a:effectLst/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rPr>
            <a:t>Permintaan demand tinggi </a:t>
          </a:r>
          <a:r>
            <a:rPr lang="en-US" altLang="zh-CN" dirty="0">
              <a:effectLst/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rPr>
            <a:t>Kos </a:t>
          </a:r>
          <a:r>
            <a:rPr lang="en-US" altLang="zh-CN" dirty="0">
              <a:effectLst/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rPr>
            <a:t>Banda Aceh.</a:t>
          </a:r>
          <a:r>
            <a:rPr lang="en-US"/>
            <a:t/>
          </a:r>
          <a:endParaRPr lang="en-US"/>
        </a:p>
      </dgm:t>
    </dgm:pt>
    <dgm:pt modelId="{73E2772F-165D-4B56-ACC2-969CBF53B0A8}" cxnId="{CEAD7CA5-1905-4863-8A87-06DA9BC3C7C5}" type="parTrans">
      <dgm:prSet/>
      <dgm:spPr/>
      <dgm:t>
        <a:bodyPr/>
        <a:p>
          <a:endParaRPr lang="en-US"/>
        </a:p>
      </dgm:t>
    </dgm:pt>
    <dgm:pt modelId="{7BFD1607-7356-4D3D-A829-75D002A3A4B0}" cxnId="{CEAD7CA5-1905-4863-8A87-06DA9BC3C7C5}" type="sibTrans">
      <dgm:prSet/>
      <dgm:spPr/>
      <dgm:t>
        <a:bodyPr/>
        <a:p>
          <a:endParaRPr lang="en-US"/>
        </a:p>
      </dgm:t>
    </dgm:pt>
    <dgm:pt modelId="{C8DDDFA1-AF37-4444-AAEB-D51CEE21271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3</a:t>
          </a:r>
          <a:r>
            <a:rPr lang="en-US"/>
            <a:t/>
          </a:r>
          <a:endParaRPr lang="en-US"/>
        </a:p>
      </dgm:t>
    </dgm:pt>
    <dgm:pt modelId="{26EA520A-5891-4EBA-B2AD-1840663D8C07}" cxnId="{BE697570-7B9A-4BAD-900D-D719FCB20093}" type="parTrans">
      <dgm:prSet/>
      <dgm:spPr/>
      <dgm:t>
        <a:bodyPr/>
        <a:p>
          <a:endParaRPr lang="en-US"/>
        </a:p>
      </dgm:t>
    </dgm:pt>
    <dgm:pt modelId="{CE2287C8-6424-4771-88FD-4DADE15C5A04}" cxnId="{BE697570-7B9A-4BAD-900D-D719FCB20093}" type="sibTrans">
      <dgm:prSet/>
      <dgm:spPr/>
      <dgm:t>
        <a:bodyPr/>
        <a:p>
          <a:endParaRPr lang="en-US"/>
        </a:p>
      </dgm:t>
    </dgm:pt>
    <dgm:pt modelId="{5AA02751-379E-46DB-884A-F23ACBC498E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>
              <a:effectLst/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rPr>
            <a:t>Kebutuhan Efisiensi dalam Pengelolaan kos.</a:t>
          </a:r>
          <a:r>
            <a:rPr lang="en-US"/>
            <a:t/>
          </a:r>
          <a:endParaRPr lang="en-US"/>
        </a:p>
      </dgm:t>
    </dgm:pt>
    <dgm:pt modelId="{D0D77647-95BE-4607-B2F0-006D9CAB8F0E}" cxnId="{4284A854-5CC8-4FEC-8390-1E02CE0F1858}" type="parTrans">
      <dgm:prSet/>
      <dgm:spPr/>
      <dgm:t>
        <a:bodyPr/>
        <a:p>
          <a:endParaRPr lang="en-US"/>
        </a:p>
      </dgm:t>
    </dgm:pt>
    <dgm:pt modelId="{3DBF6B9F-A188-4D67-ABE8-0633561FA9E5}" cxnId="{4284A854-5CC8-4FEC-8390-1E02CE0F1858}" type="sibTrans">
      <dgm:prSet/>
      <dgm:spPr/>
      <dgm:t>
        <a:bodyPr/>
        <a:p>
          <a:endParaRPr 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ScaleX="44420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 custScaleX="156246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38238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ScaleX="135690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 custScaleX="39599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 custScaleX="137550" custLinFactNeighborX="-709">
        <dgm:presLayoutVars>
          <dgm:bulletEnabled val="1"/>
        </dgm:presLayoutVars>
      </dgm:prSet>
      <dgm:spPr/>
    </dgm:pt>
  </dgm:ptLst>
  <dgm:cxnLst>
    <dgm:cxn modelId="{AE053397-FFF0-481C-A3B7-A722E2C5F63D}" srcId="{2E15931E-1654-4B73-89B2-8E333D9C42E0}" destId="{90DDC401-903F-495B-A387-FFA8A45891F6}" srcOrd="0" destOrd="0" parTransId="{C8BB0B8A-C63A-4F83-B8DD-3A7CE259E4EE}" sibTransId="{35E5E878-0907-4014-9CFA-56AEFE6C22E5}"/>
    <dgm:cxn modelId="{F61F5C89-C335-4F6C-AF7D-90E1B660C7A9}" srcId="{90DDC401-903F-495B-A387-FFA8A45891F6}" destId="{E08CEB0C-E37F-4DCA-A8EA-4B2CD3AD7754}" srcOrd="0" destOrd="0" parTransId="{FB4BCC77-44E9-4065-8A2F-90CD32DE34E3}" sibTransId="{41FED480-3E2E-47A2-B997-02D527BC8082}"/>
    <dgm:cxn modelId="{211C5B61-C7FE-4F23-BE27-829901B1A43A}" srcId="{2E15931E-1654-4B73-89B2-8E333D9C42E0}" destId="{A6685E83-BEEC-49B3-B40A-539E2C0D7A1A}" srcOrd="1" destOrd="0" parTransId="{FECC43A3-D59E-4EE1-9557-8FBB90D5B362}" sibTransId="{68BB6C9A-B7F0-43A0-955B-FC8C4D4009BF}"/>
    <dgm:cxn modelId="{CEAD7CA5-1905-4863-8A87-06DA9BC3C7C5}" srcId="{A6685E83-BEEC-49B3-B40A-539E2C0D7A1A}" destId="{CBA50553-63FA-4B5A-9888-EDDBA06CA593}" srcOrd="0" destOrd="1" parTransId="{73E2772F-165D-4B56-ACC2-969CBF53B0A8}" sibTransId="{7BFD1607-7356-4D3D-A829-75D002A3A4B0}"/>
    <dgm:cxn modelId="{BE697570-7B9A-4BAD-900D-D719FCB20093}" srcId="{2E15931E-1654-4B73-89B2-8E333D9C42E0}" destId="{C8DDDFA1-AF37-4444-AAEB-D51CEE212719}" srcOrd="2" destOrd="0" parTransId="{26EA520A-5891-4EBA-B2AD-1840663D8C07}" sibTransId="{CE2287C8-6424-4771-88FD-4DADE15C5A04}"/>
    <dgm:cxn modelId="{4284A854-5CC8-4FEC-8390-1E02CE0F1858}" srcId="{C8DDDFA1-AF37-4444-AAEB-D51CEE212719}" destId="{5AA02751-379E-46DB-884A-F23ACBC498EE}" srcOrd="0" destOrd="2" parTransId="{D0D77647-95BE-4607-B2F0-006D9CAB8F0E}" sibTransId="{3DBF6B9F-A188-4D67-ABE8-0633561FA9E5}"/>
    <dgm:cxn modelId="{C502B2B8-44B6-44DB-A484-86B61C1B4C34}" type="presOf" srcId="{2E15931E-1654-4B73-89B2-8E333D9C42E0}" destId="{D5935282-3C7C-4F88-A1AE-C27DB8591514}" srcOrd="0" destOrd="0" presId="urn:microsoft.com/office/officeart/2005/8/layout/vList5"/>
    <dgm:cxn modelId="{FDFB0918-7770-48A1-825E-67569BAA0245}" type="presParOf" srcId="{D5935282-3C7C-4F88-A1AE-C27DB8591514}" destId="{E61486FD-113E-4C87-8ADF-B1A8E2A84801}" srcOrd="0" destOrd="0" presId="urn:microsoft.com/office/officeart/2005/8/layout/vList5"/>
    <dgm:cxn modelId="{5756E96F-C2F4-43A6-AEBE-486BCB91FCB0}" type="presParOf" srcId="{E61486FD-113E-4C87-8ADF-B1A8E2A84801}" destId="{96BE2B31-D87C-43E1-BE64-4C27B13F4AA4}" srcOrd="0" destOrd="0" presId="urn:microsoft.com/office/officeart/2005/8/layout/vList5"/>
    <dgm:cxn modelId="{ABC8FE67-7CA4-4F1A-B497-C4FC9DB42FC2}" type="presOf" srcId="{90DDC401-903F-495B-A387-FFA8A45891F6}" destId="{96BE2B31-D87C-43E1-BE64-4C27B13F4AA4}" srcOrd="0" destOrd="0" presId="urn:microsoft.com/office/officeart/2005/8/layout/vList5"/>
    <dgm:cxn modelId="{7BF94491-5A24-4F89-A8B3-4ED91435DDD0}" type="presParOf" srcId="{E61486FD-113E-4C87-8ADF-B1A8E2A84801}" destId="{DD9406C3-FC80-4468-A55B-122D744D43F0}" srcOrd="1" destOrd="0" presId="urn:microsoft.com/office/officeart/2005/8/layout/vList5"/>
    <dgm:cxn modelId="{BB6DBF0B-9256-49C5-A3A8-D3847684C24C}" type="presOf" srcId="{E08CEB0C-E37F-4DCA-A8EA-4B2CD3AD7754}" destId="{DD9406C3-FC80-4468-A55B-122D744D43F0}" srcOrd="0" destOrd="0" presId="urn:microsoft.com/office/officeart/2005/8/layout/vList5"/>
    <dgm:cxn modelId="{661C36E1-F74B-4B15-891D-7BBC2F5B129F}" type="presParOf" srcId="{D5935282-3C7C-4F88-A1AE-C27DB8591514}" destId="{F1941F29-E51C-4282-956D-50CFAFAEB9B8}" srcOrd="1" destOrd="0" presId="urn:microsoft.com/office/officeart/2005/8/layout/vList5"/>
    <dgm:cxn modelId="{B530DA0E-678B-4EDC-8811-43CC03C81810}" type="presParOf" srcId="{D5935282-3C7C-4F88-A1AE-C27DB8591514}" destId="{B589D1EC-5156-4FB2-BB1C-8E1290A868B9}" srcOrd="2" destOrd="0" presId="urn:microsoft.com/office/officeart/2005/8/layout/vList5"/>
    <dgm:cxn modelId="{24C5E493-0F48-49FE-9859-319772B42B81}" type="presParOf" srcId="{B589D1EC-5156-4FB2-BB1C-8E1290A868B9}" destId="{EBD335B5-8308-49CB-9630-99D852747B1F}" srcOrd="0" destOrd="2" presId="urn:microsoft.com/office/officeart/2005/8/layout/vList5"/>
    <dgm:cxn modelId="{D076933F-BA88-44C8-A069-610C089D04AA}" type="presOf" srcId="{A6685E83-BEEC-49B3-B40A-539E2C0D7A1A}" destId="{EBD335B5-8308-49CB-9630-99D852747B1F}" srcOrd="0" destOrd="0" presId="urn:microsoft.com/office/officeart/2005/8/layout/vList5"/>
    <dgm:cxn modelId="{721D12A0-B75D-4DCF-95ED-E1F7E51FBC2A}" type="presParOf" srcId="{B589D1EC-5156-4FB2-BB1C-8E1290A868B9}" destId="{6EB2A58E-CA03-4F76-94B6-D8FE50231963}" srcOrd="1" destOrd="2" presId="urn:microsoft.com/office/officeart/2005/8/layout/vList5"/>
    <dgm:cxn modelId="{DE8251E2-897E-4E00-B040-617403E90EC0}" type="presOf" srcId="{CBA50553-63FA-4B5A-9888-EDDBA06CA593}" destId="{6EB2A58E-CA03-4F76-94B6-D8FE50231963}" srcOrd="0" destOrd="0" presId="urn:microsoft.com/office/officeart/2005/8/layout/vList5"/>
    <dgm:cxn modelId="{8DE1F95F-0391-4F94-8FF5-1669C547525A}" type="presParOf" srcId="{D5935282-3C7C-4F88-A1AE-C27DB8591514}" destId="{A76EE5BB-CBA4-4DD9-BFB7-3F3F246C9BF0}" srcOrd="3" destOrd="0" presId="urn:microsoft.com/office/officeart/2005/8/layout/vList5"/>
    <dgm:cxn modelId="{F89546F4-70A2-4090-A755-0D4429652BFE}" type="presParOf" srcId="{D5935282-3C7C-4F88-A1AE-C27DB8591514}" destId="{2BB2A428-FB05-47E5-AC5F-C6A7936A9AC0}" srcOrd="4" destOrd="0" presId="urn:microsoft.com/office/officeart/2005/8/layout/vList5"/>
    <dgm:cxn modelId="{647C04F2-9222-47C4-9B6A-C5C9AEFE5C2F}" type="presParOf" srcId="{2BB2A428-FB05-47E5-AC5F-C6A7936A9AC0}" destId="{B093CE78-670B-40EB-95CF-315E334D550F}" srcOrd="0" destOrd="4" presId="urn:microsoft.com/office/officeart/2005/8/layout/vList5"/>
    <dgm:cxn modelId="{F7374291-B395-4FC8-B95E-DF13E07E23F8}" type="presOf" srcId="{C8DDDFA1-AF37-4444-AAEB-D51CEE212719}" destId="{B093CE78-670B-40EB-95CF-315E334D550F}" srcOrd="0" destOrd="0" presId="urn:microsoft.com/office/officeart/2005/8/layout/vList5"/>
    <dgm:cxn modelId="{8F938933-0148-4D40-BB3E-B52A6BD012E2}" type="presParOf" srcId="{2BB2A428-FB05-47E5-AC5F-C6A7936A9AC0}" destId="{64028F0D-BE57-4642-92F7-303D4E45C524}" srcOrd="1" destOrd="4" presId="urn:microsoft.com/office/officeart/2005/8/layout/vList5"/>
    <dgm:cxn modelId="{1B065D94-45A5-4CC2-89F1-B6E898A998EC}" type="presOf" srcId="{5AA02751-379E-46DB-884A-F23ACBC498EE}" destId="{64028F0D-BE57-4642-92F7-303D4E45C52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90DDC401-903F-495B-A387-FFA8A45891F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</a:t>
          </a:r>
          <a:r>
            <a:rPr lang="en-US"/>
            <a:t/>
          </a:r>
          <a:endParaRPr lang="en-US"/>
        </a:p>
      </dgm:t>
    </dgm:pt>
    <dgm:pt modelId="{C8BB0B8A-C63A-4F83-B8DD-3A7CE259E4EE}" cxnId="{2E389C96-FAA3-4792-B1A8-A01D4E7A1E78}" type="parTrans">
      <dgm:prSet/>
      <dgm:spPr/>
      <dgm:t>
        <a:bodyPr/>
        <a:p>
          <a:endParaRPr lang="en-US"/>
        </a:p>
      </dgm:t>
    </dgm:pt>
    <dgm:pt modelId="{35E5E878-0907-4014-9CFA-56AEFE6C22E5}" cxnId="{2E389C96-FAA3-4792-B1A8-A01D4E7A1E78}" type="sibTrans">
      <dgm:prSet/>
      <dgm:spPr/>
      <dgm:t>
        <a:bodyPr/>
        <a:p>
          <a:endParaRPr lang="en-US"/>
        </a:p>
      </dgm:t>
    </dgm:pt>
    <dgm:pt modelId="{E08CEB0C-E37F-4DCA-A8EA-4B2CD3AD7754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>
              <a:solidFill>
                <a:schemeClr val="tx1"/>
              </a:solidFill>
              <a:effectLst/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rPr>
            <a:t>Memudahkan masyarakat untuk mencari kos.</a:t>
          </a:r>
          <a:r>
            <a:rPr lang="en-US"/>
            <a:t/>
          </a:r>
          <a:endParaRPr lang="en-US"/>
        </a:p>
      </dgm:t>
    </dgm:pt>
    <dgm:pt modelId="{FB4BCC77-44E9-4065-8A2F-90CD32DE34E3}" cxnId="{050F88DC-D0F1-4322-8638-FF465A39555B}" type="parTrans">
      <dgm:prSet/>
      <dgm:spPr/>
      <dgm:t>
        <a:bodyPr/>
        <a:p>
          <a:endParaRPr lang="en-US"/>
        </a:p>
      </dgm:t>
    </dgm:pt>
    <dgm:pt modelId="{41FED480-3E2E-47A2-B997-02D527BC8082}" cxnId="{050F88DC-D0F1-4322-8638-FF465A39555B}" type="sibTrans">
      <dgm:prSet/>
      <dgm:spPr/>
      <dgm:t>
        <a:bodyPr/>
        <a:p>
          <a:endParaRPr lang="en-US"/>
        </a:p>
      </dgm:t>
    </dgm:pt>
    <dgm:pt modelId="{A6685E83-BEEC-49B3-B40A-539E2C0D7A1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</a:t>
          </a:r>
          <a:r>
            <a:rPr lang="en-US"/>
            <a:t/>
          </a:r>
          <a:endParaRPr lang="en-US"/>
        </a:p>
      </dgm:t>
    </dgm:pt>
    <dgm:pt modelId="{FECC43A3-D59E-4EE1-9557-8FBB90D5B362}" cxnId="{4AA9CB7B-2CAB-4FA2-8DB7-7BDDC5C69502}" type="parTrans">
      <dgm:prSet/>
      <dgm:spPr/>
      <dgm:t>
        <a:bodyPr/>
        <a:p>
          <a:endParaRPr lang="en-US"/>
        </a:p>
      </dgm:t>
    </dgm:pt>
    <dgm:pt modelId="{68BB6C9A-B7F0-43A0-955B-FC8C4D4009BF}" cxnId="{4AA9CB7B-2CAB-4FA2-8DB7-7BDDC5C69502}" type="sibTrans">
      <dgm:prSet/>
      <dgm:spPr/>
      <dgm:t>
        <a:bodyPr/>
        <a:p>
          <a:endParaRPr lang="en-US"/>
        </a:p>
      </dgm:t>
    </dgm:pt>
    <dgm:pt modelId="{CBA50553-63FA-4B5A-9888-EDDBA06CA593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>
              <a:solidFill>
                <a:schemeClr val="tx1"/>
              </a:solidFill>
              <a:effectLst/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rPr>
            <a:t>Peningkatan Kualitas Pelayanan dari sisi pemilik kos dalam menghadirkan kos.</a:t>
          </a:r>
          <a:r>
            <a:rPr lang="en-US"/>
            <a:t/>
          </a:r>
          <a:endParaRPr lang="en-US"/>
        </a:p>
      </dgm:t>
    </dgm:pt>
    <dgm:pt modelId="{73E2772F-165D-4B56-ACC2-969CBF53B0A8}" cxnId="{FD8032FA-2EB8-4996-8507-C74264D3AD8D}" type="parTrans">
      <dgm:prSet/>
      <dgm:spPr/>
      <dgm:t>
        <a:bodyPr/>
        <a:p>
          <a:endParaRPr lang="en-US"/>
        </a:p>
      </dgm:t>
    </dgm:pt>
    <dgm:pt modelId="{7BFD1607-7356-4D3D-A829-75D002A3A4B0}" cxnId="{FD8032FA-2EB8-4996-8507-C74264D3AD8D}" type="sibTrans">
      <dgm:prSet/>
      <dgm:spPr/>
      <dgm:t>
        <a:bodyPr/>
        <a:p>
          <a:endParaRPr lang="en-US"/>
        </a:p>
      </dgm:t>
    </dgm:pt>
    <dgm:pt modelId="{C8DDDFA1-AF37-4444-AAEB-D51CEE21271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3</a:t>
          </a:r>
          <a:r>
            <a:rPr lang="en-US"/>
            <a:t/>
          </a:r>
          <a:endParaRPr lang="en-US"/>
        </a:p>
      </dgm:t>
    </dgm:pt>
    <dgm:pt modelId="{26EA520A-5891-4EBA-B2AD-1840663D8C07}" cxnId="{7DD99980-310A-4585-955E-A479495C840A}" type="parTrans">
      <dgm:prSet/>
      <dgm:spPr/>
      <dgm:t>
        <a:bodyPr/>
        <a:p>
          <a:endParaRPr lang="en-US"/>
        </a:p>
      </dgm:t>
    </dgm:pt>
    <dgm:pt modelId="{CE2287C8-6424-4771-88FD-4DADE15C5A04}" cxnId="{7DD99980-310A-4585-955E-A479495C840A}" type="sibTrans">
      <dgm:prSet/>
      <dgm:spPr/>
      <dgm:t>
        <a:bodyPr/>
        <a:p>
          <a:endParaRPr lang="en-US"/>
        </a:p>
      </dgm:t>
    </dgm:pt>
    <dgm:pt modelId="{5AA02751-379E-46DB-884A-F23ACBC498EE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>
              <a:solidFill>
                <a:schemeClr val="tx1"/>
              </a:solidFill>
              <a:effectLst/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rPr>
            <a:t>Pemantauan Lebih Baik dari sisi pemilik kos.</a:t>
          </a:r>
          <a:r>
            <a:rPr lang="en-US"/>
            <a:t/>
          </a:r>
          <a:endParaRPr lang="en-US"/>
        </a:p>
      </dgm:t>
    </dgm:pt>
    <dgm:pt modelId="{D0D77647-95BE-4607-B2F0-006D9CAB8F0E}" cxnId="{660CEC72-0958-4F17-A74A-794CF1CC03DF}" type="parTrans">
      <dgm:prSet/>
      <dgm:spPr/>
      <dgm:t>
        <a:bodyPr/>
        <a:p>
          <a:endParaRPr lang="en-US"/>
        </a:p>
      </dgm:t>
    </dgm:pt>
    <dgm:pt modelId="{3DBF6B9F-A188-4D67-ABE8-0633561FA9E5}" cxnId="{660CEC72-0958-4F17-A74A-794CF1CC03DF}" type="sibTrans">
      <dgm:prSet/>
      <dgm:spPr/>
      <dgm:t>
        <a:bodyPr/>
        <a:p>
          <a:endParaRPr lang="en-US"/>
        </a:p>
      </dgm:t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3" custScaleX="44420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3" custScaleX="156246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3" custScaleX="38238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3" custScaleX="135690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3" custScaleX="38773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3" custScaleX="137550" custLinFactNeighborX="-709">
        <dgm:presLayoutVars>
          <dgm:bulletEnabled val="1"/>
        </dgm:presLayoutVars>
      </dgm:prSet>
      <dgm:spPr/>
    </dgm:pt>
  </dgm:ptLst>
  <dgm:cxnLst>
    <dgm:cxn modelId="{2E389C96-FAA3-4792-B1A8-A01D4E7A1E78}" srcId="{2E15931E-1654-4B73-89B2-8E333D9C42E0}" destId="{90DDC401-903F-495B-A387-FFA8A45891F6}" srcOrd="0" destOrd="0" parTransId="{C8BB0B8A-C63A-4F83-B8DD-3A7CE259E4EE}" sibTransId="{35E5E878-0907-4014-9CFA-56AEFE6C22E5}"/>
    <dgm:cxn modelId="{050F88DC-D0F1-4322-8638-FF465A39555B}" srcId="{90DDC401-903F-495B-A387-FFA8A45891F6}" destId="{E08CEB0C-E37F-4DCA-A8EA-4B2CD3AD7754}" srcOrd="0" destOrd="0" parTransId="{FB4BCC77-44E9-4065-8A2F-90CD32DE34E3}" sibTransId="{41FED480-3E2E-47A2-B997-02D527BC8082}"/>
    <dgm:cxn modelId="{4AA9CB7B-2CAB-4FA2-8DB7-7BDDC5C69502}" srcId="{2E15931E-1654-4B73-89B2-8E333D9C42E0}" destId="{A6685E83-BEEC-49B3-B40A-539E2C0D7A1A}" srcOrd="1" destOrd="0" parTransId="{FECC43A3-D59E-4EE1-9557-8FBB90D5B362}" sibTransId="{68BB6C9A-B7F0-43A0-955B-FC8C4D4009BF}"/>
    <dgm:cxn modelId="{FD8032FA-2EB8-4996-8507-C74264D3AD8D}" srcId="{A6685E83-BEEC-49B3-B40A-539E2C0D7A1A}" destId="{CBA50553-63FA-4B5A-9888-EDDBA06CA593}" srcOrd="0" destOrd="1" parTransId="{73E2772F-165D-4B56-ACC2-969CBF53B0A8}" sibTransId="{7BFD1607-7356-4D3D-A829-75D002A3A4B0}"/>
    <dgm:cxn modelId="{7DD99980-310A-4585-955E-A479495C840A}" srcId="{2E15931E-1654-4B73-89B2-8E333D9C42E0}" destId="{C8DDDFA1-AF37-4444-AAEB-D51CEE212719}" srcOrd="2" destOrd="0" parTransId="{26EA520A-5891-4EBA-B2AD-1840663D8C07}" sibTransId="{CE2287C8-6424-4771-88FD-4DADE15C5A04}"/>
    <dgm:cxn modelId="{660CEC72-0958-4F17-A74A-794CF1CC03DF}" srcId="{C8DDDFA1-AF37-4444-AAEB-D51CEE212719}" destId="{5AA02751-379E-46DB-884A-F23ACBC498EE}" srcOrd="0" destOrd="2" parTransId="{D0D77647-95BE-4607-B2F0-006D9CAB8F0E}" sibTransId="{3DBF6B9F-A188-4D67-ABE8-0633561FA9E5}"/>
    <dgm:cxn modelId="{BEF31813-E9F5-4E9C-BC83-6F94DB66D6C5}" type="presOf" srcId="{2E15931E-1654-4B73-89B2-8E333D9C42E0}" destId="{D5935282-3C7C-4F88-A1AE-C27DB8591514}" srcOrd="0" destOrd="0" presId="urn:microsoft.com/office/officeart/2005/8/layout/vList5"/>
    <dgm:cxn modelId="{F439CF50-9C85-4420-9C9B-679D32EB3767}" type="presParOf" srcId="{D5935282-3C7C-4F88-A1AE-C27DB8591514}" destId="{E61486FD-113E-4C87-8ADF-B1A8E2A84801}" srcOrd="0" destOrd="0" presId="urn:microsoft.com/office/officeart/2005/8/layout/vList5"/>
    <dgm:cxn modelId="{24FFB508-0781-4ED2-A60D-D2C0C7B9D0FA}" type="presParOf" srcId="{E61486FD-113E-4C87-8ADF-B1A8E2A84801}" destId="{96BE2B31-D87C-43E1-BE64-4C27B13F4AA4}" srcOrd="0" destOrd="0" presId="urn:microsoft.com/office/officeart/2005/8/layout/vList5"/>
    <dgm:cxn modelId="{85BD7C35-EF1D-46B4-8E2A-DFB0E814B6EB}" type="presOf" srcId="{90DDC401-903F-495B-A387-FFA8A45891F6}" destId="{96BE2B31-D87C-43E1-BE64-4C27B13F4AA4}" srcOrd="0" destOrd="0" presId="urn:microsoft.com/office/officeart/2005/8/layout/vList5"/>
    <dgm:cxn modelId="{D80E65D5-6537-44AF-952C-647EF0C7D3E2}" type="presParOf" srcId="{E61486FD-113E-4C87-8ADF-B1A8E2A84801}" destId="{DD9406C3-FC80-4468-A55B-122D744D43F0}" srcOrd="1" destOrd="0" presId="urn:microsoft.com/office/officeart/2005/8/layout/vList5"/>
    <dgm:cxn modelId="{0C81A858-B022-405B-AC99-82E223D14ECE}" type="presOf" srcId="{E08CEB0C-E37F-4DCA-A8EA-4B2CD3AD7754}" destId="{DD9406C3-FC80-4468-A55B-122D744D43F0}" srcOrd="0" destOrd="0" presId="urn:microsoft.com/office/officeart/2005/8/layout/vList5"/>
    <dgm:cxn modelId="{C38712C9-5429-4428-AFFC-1A47C86B5A64}" type="presParOf" srcId="{D5935282-3C7C-4F88-A1AE-C27DB8591514}" destId="{F1941F29-E51C-4282-956D-50CFAFAEB9B8}" srcOrd="1" destOrd="0" presId="urn:microsoft.com/office/officeart/2005/8/layout/vList5"/>
    <dgm:cxn modelId="{11943A4E-3414-4248-BFBC-90D7FB13C211}" type="presParOf" srcId="{D5935282-3C7C-4F88-A1AE-C27DB8591514}" destId="{B589D1EC-5156-4FB2-BB1C-8E1290A868B9}" srcOrd="2" destOrd="0" presId="urn:microsoft.com/office/officeart/2005/8/layout/vList5"/>
    <dgm:cxn modelId="{A9827F95-4D88-4170-A448-929413670BAF}" type="presParOf" srcId="{B589D1EC-5156-4FB2-BB1C-8E1290A868B9}" destId="{EBD335B5-8308-49CB-9630-99D852747B1F}" srcOrd="0" destOrd="2" presId="urn:microsoft.com/office/officeart/2005/8/layout/vList5"/>
    <dgm:cxn modelId="{D8E33EB0-F144-4F25-85D2-D9D74906558A}" type="presOf" srcId="{A6685E83-BEEC-49B3-B40A-539E2C0D7A1A}" destId="{EBD335B5-8308-49CB-9630-99D852747B1F}" srcOrd="0" destOrd="0" presId="urn:microsoft.com/office/officeart/2005/8/layout/vList5"/>
    <dgm:cxn modelId="{AB1AC18F-AFD0-414D-8AD0-1625ABA508E1}" type="presParOf" srcId="{B589D1EC-5156-4FB2-BB1C-8E1290A868B9}" destId="{6EB2A58E-CA03-4F76-94B6-D8FE50231963}" srcOrd="1" destOrd="2" presId="urn:microsoft.com/office/officeart/2005/8/layout/vList5"/>
    <dgm:cxn modelId="{126F58FD-4C07-4145-A205-982E12B3B5A7}" type="presOf" srcId="{CBA50553-63FA-4B5A-9888-EDDBA06CA593}" destId="{6EB2A58E-CA03-4F76-94B6-D8FE50231963}" srcOrd="0" destOrd="0" presId="urn:microsoft.com/office/officeart/2005/8/layout/vList5"/>
    <dgm:cxn modelId="{4A882EF6-C29F-4E28-94D9-76082C7A8396}" type="presParOf" srcId="{D5935282-3C7C-4F88-A1AE-C27DB8591514}" destId="{A76EE5BB-CBA4-4DD9-BFB7-3F3F246C9BF0}" srcOrd="3" destOrd="0" presId="urn:microsoft.com/office/officeart/2005/8/layout/vList5"/>
    <dgm:cxn modelId="{CAB939D5-38D0-4D34-AC5A-B089AF31F5A3}" type="presParOf" srcId="{D5935282-3C7C-4F88-A1AE-C27DB8591514}" destId="{2BB2A428-FB05-47E5-AC5F-C6A7936A9AC0}" srcOrd="4" destOrd="0" presId="urn:microsoft.com/office/officeart/2005/8/layout/vList5"/>
    <dgm:cxn modelId="{1B5988EE-A762-4B69-9E14-10DDE511B0E0}" type="presParOf" srcId="{2BB2A428-FB05-47E5-AC5F-C6A7936A9AC0}" destId="{B093CE78-670B-40EB-95CF-315E334D550F}" srcOrd="0" destOrd="4" presId="urn:microsoft.com/office/officeart/2005/8/layout/vList5"/>
    <dgm:cxn modelId="{3479E686-1EE0-49CA-81B5-F7ECEB7C1EEE}" type="presOf" srcId="{C8DDDFA1-AF37-4444-AAEB-D51CEE212719}" destId="{B093CE78-670B-40EB-95CF-315E334D550F}" srcOrd="0" destOrd="0" presId="urn:microsoft.com/office/officeart/2005/8/layout/vList5"/>
    <dgm:cxn modelId="{DB9138A5-D922-475C-8AA4-4022AD8F55E1}" type="presParOf" srcId="{2BB2A428-FB05-47E5-AC5F-C6A7936A9AC0}" destId="{64028F0D-BE57-4642-92F7-303D4E45C524}" srcOrd="1" destOrd="4" presId="urn:microsoft.com/office/officeart/2005/8/layout/vList5"/>
    <dgm:cxn modelId="{975FBD53-F9B2-4C5B-BA89-FF06043F43BE}" type="presOf" srcId="{5AA02751-379E-46DB-884A-F23ACBC498EE}" destId="{64028F0D-BE57-4642-92F7-303D4E45C52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15931E-1654-4B73-89B2-8E333D9C42E0}" type="doc">
      <dgm:prSet loTypeId="list" loCatId="list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en-US"/>
        </a:p>
      </dgm:t>
    </dgm:pt>
    <dgm:pt modelId="{90DDC401-903F-495B-A387-FFA8A45891F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</a:t>
          </a:r>
          <a:r>
            <a:rPr lang="en-US"/>
            <a:t/>
          </a:r>
          <a:endParaRPr lang="en-US"/>
        </a:p>
      </dgm:t>
    </dgm:pt>
    <dgm:pt modelId="{C8BB0B8A-C63A-4F83-B8DD-3A7CE259E4EE}" cxnId="{7BFBE46C-12D1-4299-8C9C-12A2E79BC677}" type="parTrans">
      <dgm:prSet/>
      <dgm:spPr/>
      <dgm:t>
        <a:bodyPr/>
        <a:p>
          <a:endParaRPr lang="en-US"/>
        </a:p>
      </dgm:t>
    </dgm:pt>
    <dgm:pt modelId="{35E5E878-0907-4014-9CFA-56AEFE6C22E5}" cxnId="{7BFBE46C-12D1-4299-8C9C-12A2E79BC677}" type="sibTrans">
      <dgm:prSet/>
      <dgm:spPr/>
      <dgm:t>
        <a:bodyPr/>
        <a:p>
          <a:endParaRPr lang="en-US"/>
        </a:p>
      </dgm:t>
    </dgm:pt>
    <dgm:pt modelId="{E08CEB0C-E37F-4DCA-A8EA-4B2CD3AD7754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>
              <a:effectLst/>
              <a:sym typeface="+mn-ea"/>
            </a:rPr>
            <a:t>Platform Pengguna Aplikasi minimum SDK version Android 21. </a:t>
          </a:r>
          <a:r>
            <a:rPr lang="en-US" sz="2000">
              <a:effectLst/>
              <a:sym typeface="+mn-ea"/>
            </a:rPr>
            <a:t/>
          </a:r>
          <a:endParaRPr lang="en-US" sz="2000">
            <a:effectLst/>
            <a:sym typeface="+mn-ea"/>
          </a:endParaRPr>
        </a:p>
      </dgm:t>
    </dgm:pt>
    <dgm:pt modelId="{FB4BCC77-44E9-4065-8A2F-90CD32DE34E3}" cxnId="{7D34C52C-14DD-4F5F-A7B1-E66484FAAD53}" type="parTrans">
      <dgm:prSet/>
      <dgm:spPr/>
      <dgm:t>
        <a:bodyPr/>
        <a:p>
          <a:endParaRPr lang="en-US"/>
        </a:p>
      </dgm:t>
    </dgm:pt>
    <dgm:pt modelId="{41FED480-3E2E-47A2-B997-02D527BC8082}" cxnId="{7D34C52C-14DD-4F5F-A7B1-E66484FAAD53}" type="sibTrans">
      <dgm:prSet/>
      <dgm:spPr/>
      <dgm:t>
        <a:bodyPr/>
        <a:p>
          <a:endParaRPr lang="en-US"/>
        </a:p>
      </dgm:t>
    </dgm:pt>
    <dgm:pt modelId="{A6685E83-BEEC-49B3-B40A-539E2C0D7A1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</a:t>
          </a:r>
          <a:r>
            <a:rPr lang="en-US"/>
            <a:t/>
          </a:r>
          <a:endParaRPr lang="en-US"/>
        </a:p>
      </dgm:t>
    </dgm:pt>
    <dgm:pt modelId="{FECC43A3-D59E-4EE1-9557-8FBB90D5B362}" cxnId="{2745211F-3F77-4942-8777-A7D6C096BBFF}" type="parTrans">
      <dgm:prSet/>
      <dgm:spPr/>
      <dgm:t>
        <a:bodyPr/>
        <a:p>
          <a:endParaRPr lang="en-US"/>
        </a:p>
      </dgm:t>
    </dgm:pt>
    <dgm:pt modelId="{68BB6C9A-B7F0-43A0-955B-FC8C4D4009BF}" cxnId="{2745211F-3F77-4942-8777-A7D6C096BBFF}" type="sibTrans">
      <dgm:prSet/>
      <dgm:spPr/>
      <dgm:t>
        <a:bodyPr/>
        <a:p>
          <a:endParaRPr lang="en-US"/>
        </a:p>
      </dgm:t>
    </dgm:pt>
    <dgm:pt modelId="{CBA50553-63FA-4B5A-9888-EDDBA06CA593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>
              <a:effectLst/>
              <a:sym typeface="+mn-ea"/>
            </a:rPr>
            <a:t>Pada penelitiannya ini hanya membahas proses mencari kos dan penyewaan kos untuk penyewa kos.</a:t>
          </a:r>
          <a:r>
            <a:rPr lang="en-US" sz="2000">
              <a:effectLst/>
              <a:sym typeface="+mn-ea"/>
            </a:rPr>
            <a:t/>
          </a:r>
          <a:endParaRPr lang="en-US" sz="2000">
            <a:effectLst/>
            <a:sym typeface="+mn-ea"/>
          </a:endParaRPr>
        </a:p>
      </dgm:t>
    </dgm:pt>
    <dgm:pt modelId="{73E2772F-165D-4B56-ACC2-969CBF53B0A8}" cxnId="{5331C3CD-A1BD-4D32-9F4C-88F35B658474}" type="parTrans">
      <dgm:prSet/>
      <dgm:spPr/>
      <dgm:t>
        <a:bodyPr/>
        <a:p>
          <a:endParaRPr lang="en-US"/>
        </a:p>
      </dgm:t>
    </dgm:pt>
    <dgm:pt modelId="{7BFD1607-7356-4D3D-A829-75D002A3A4B0}" cxnId="{5331C3CD-A1BD-4D32-9F4C-88F35B658474}" type="sibTrans">
      <dgm:prSet/>
      <dgm:spPr/>
      <dgm:t>
        <a:bodyPr/>
        <a:p>
          <a:endParaRPr lang="en-US"/>
        </a:p>
      </dgm:t>
    </dgm:pt>
    <dgm:pt modelId="{C8DDDFA1-AF37-4444-AAEB-D51CEE212719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3</a:t>
          </a:r>
          <a:r>
            <a:rPr lang="en-US"/>
            <a:t/>
          </a:r>
          <a:endParaRPr lang="en-US"/>
        </a:p>
      </dgm:t>
    </dgm:pt>
    <dgm:pt modelId="{26EA520A-5891-4EBA-B2AD-1840663D8C07}" cxnId="{DD0E0AAF-05B4-41B2-9B40-28906A1967DC}" type="parTrans">
      <dgm:prSet/>
      <dgm:spPr/>
      <dgm:t>
        <a:bodyPr/>
        <a:p>
          <a:endParaRPr lang="en-US"/>
        </a:p>
      </dgm:t>
    </dgm:pt>
    <dgm:pt modelId="{CE2287C8-6424-4771-88FD-4DADE15C5A04}" cxnId="{DD0E0AAF-05B4-41B2-9B40-28906A1967DC}" type="sibTrans">
      <dgm:prSet/>
      <dgm:spPr/>
      <dgm:t>
        <a:bodyPr/>
        <a:p>
          <a:endParaRPr lang="en-US"/>
        </a:p>
      </dgm:t>
    </dgm:pt>
    <dgm:pt modelId="{5AA02751-379E-46DB-884A-F23ACBC498EE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2000">
              <a:effectLst/>
              <a:sym typeface="+mn-ea"/>
            </a:rPr>
            <a:t>Dan Pengelolaan data kos untuk pemilik kos.</a:t>
          </a:r>
          <a:r>
            <a:rPr lang="en-US" sz="2000">
              <a:effectLst/>
              <a:sym typeface="+mn-ea"/>
            </a:rPr>
            <a:t/>
          </a:r>
          <a:endParaRPr lang="en-US" sz="2000">
            <a:effectLst/>
            <a:sym typeface="+mn-ea"/>
          </a:endParaRPr>
        </a:p>
      </dgm:t>
    </dgm:pt>
    <dgm:pt modelId="{D0D77647-95BE-4607-B2F0-006D9CAB8F0E}" cxnId="{5477A55A-5C73-4F73-A5D0-AE31ED22EB54}" type="parTrans">
      <dgm:prSet/>
      <dgm:spPr/>
      <dgm:t>
        <a:bodyPr/>
        <a:p>
          <a:endParaRPr lang="en-US"/>
        </a:p>
      </dgm:t>
    </dgm:pt>
    <dgm:pt modelId="{3DBF6B9F-A188-4D67-ABE8-0633561FA9E5}" cxnId="{5477A55A-5C73-4F73-A5D0-AE31ED22EB54}" type="sibTrans">
      <dgm:prSet/>
      <dgm:spPr/>
      <dgm:t>
        <a:bodyPr/>
        <a:p>
          <a:endParaRPr lang="en-US"/>
        </a:p>
      </dgm:t>
    </dgm:pt>
    <dgm:pt modelId="{1E4510C8-C1DE-4DD4-9221-E85747377B0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4</a:t>
          </a:r>
          <a:r>
            <a:rPr lang="en-US"/>
            <a:t/>
          </a:r>
          <a:endParaRPr lang="en-US"/>
        </a:p>
      </dgm:t>
    </dgm:pt>
    <dgm:pt modelId="{51DEF2AC-91E3-452B-85D0-6214D62514F0}" cxnId="{9A479488-FFE1-4908-B4FA-9D74A609744B}" type="parTrans">
      <dgm:prSet/>
      <dgm:spPr/>
    </dgm:pt>
    <dgm:pt modelId="{24D03824-A588-40AE-B8BC-60854F3106D4}" cxnId="{9A479488-FFE1-4908-B4FA-9D74A609744B}" type="sibTrans">
      <dgm:prSet/>
      <dgm:spPr/>
    </dgm:pt>
    <dgm:pt modelId="{EC8B3F28-4861-4985-89B5-47BE49A0EE2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sz="2000">
              <a:sym typeface="+mn-ea"/>
            </a:rPr>
            <a:t>P</a:t>
          </a:r>
          <a:r>
            <a:rPr lang="en-US" sz="2000">
              <a:effectLst/>
              <a:sym typeface="+mn-ea"/>
            </a:rPr>
            <a:t>embayaran penyewaan masih offline.</a:t>
          </a:r>
          <a:r>
            <a:rPr lang="en-US" sz="2000">
              <a:effectLst/>
              <a:sym typeface="+mn-ea"/>
            </a:rPr>
            <a:t/>
          </a:r>
          <a:endParaRPr lang="en-US" sz="2000">
            <a:effectLst/>
            <a:sym typeface="+mn-ea"/>
          </a:endParaRPr>
        </a:p>
      </dgm:t>
    </dgm:pt>
    <dgm:pt modelId="{132B132B-4EC8-4FE5-B7A4-F8B9CF62CD46}" cxnId="{51C07F5A-F80D-4D67-A7E7-0C4D59F26DE1}" type="parTrans">
      <dgm:prSet/>
      <dgm:spPr/>
    </dgm:pt>
    <dgm:pt modelId="{7BD7C5D3-0397-4C36-8E71-FF40BEBFE1A1}" cxnId="{51C07F5A-F80D-4D67-A7E7-0C4D59F26DE1}" type="sibTrans">
      <dgm:prSet/>
      <dgm:spPr/>
    </dgm:pt>
    <dgm:pt modelId="{D5935282-3C7C-4F88-A1AE-C27DB8591514}" type="pres">
      <dgm:prSet presAssocID="{2E15931E-1654-4B73-89B2-8E333D9C42E0}" presName="Name0" presStyleCnt="0">
        <dgm:presLayoutVars>
          <dgm:dir/>
          <dgm:animLvl val="lvl"/>
          <dgm:resizeHandles val="exact"/>
        </dgm:presLayoutVars>
      </dgm:prSet>
      <dgm:spPr/>
    </dgm:pt>
    <dgm:pt modelId="{E61486FD-113E-4C87-8ADF-B1A8E2A84801}" type="pres">
      <dgm:prSet presAssocID="{90DDC401-903F-495B-A387-FFA8A45891F6}" presName="linNode" presStyleCnt="0"/>
      <dgm:spPr/>
    </dgm:pt>
    <dgm:pt modelId="{96BE2B31-D87C-43E1-BE64-4C27B13F4AA4}" type="pres">
      <dgm:prSet presAssocID="{90DDC401-903F-495B-A387-FFA8A45891F6}" presName="parentText" presStyleLbl="node1" presStyleIdx="0" presStyleCnt="4" custScaleX="44420">
        <dgm:presLayoutVars>
          <dgm:chMax val="1"/>
          <dgm:bulletEnabled val="1"/>
        </dgm:presLayoutVars>
      </dgm:prSet>
      <dgm:spPr/>
    </dgm:pt>
    <dgm:pt modelId="{DD9406C3-FC80-4468-A55B-122D744D43F0}" type="pres">
      <dgm:prSet presAssocID="{90DDC401-903F-495B-A387-FFA8A45891F6}" presName="descendantText" presStyleLbl="alignAccFollowNode1" presStyleIdx="0" presStyleCnt="4" custScaleX="156246">
        <dgm:presLayoutVars>
          <dgm:bulletEnabled val="1"/>
        </dgm:presLayoutVars>
      </dgm:prSet>
      <dgm:spPr/>
    </dgm:pt>
    <dgm:pt modelId="{F1941F29-E51C-4282-956D-50CFAFAEB9B8}" type="pres">
      <dgm:prSet presAssocID="{35E5E878-0907-4014-9CFA-56AEFE6C22E5}" presName="sp" presStyleCnt="0"/>
      <dgm:spPr/>
    </dgm:pt>
    <dgm:pt modelId="{B589D1EC-5156-4FB2-BB1C-8E1290A868B9}" type="pres">
      <dgm:prSet presAssocID="{A6685E83-BEEC-49B3-B40A-539E2C0D7A1A}" presName="linNode" presStyleCnt="0"/>
      <dgm:spPr/>
    </dgm:pt>
    <dgm:pt modelId="{EBD335B5-8308-49CB-9630-99D852747B1F}" type="pres">
      <dgm:prSet presAssocID="{A6685E83-BEEC-49B3-B40A-539E2C0D7A1A}" presName="parentText" presStyleLbl="node1" presStyleIdx="1" presStyleCnt="4" custScaleX="38238">
        <dgm:presLayoutVars>
          <dgm:chMax val="1"/>
          <dgm:bulletEnabled val="1"/>
        </dgm:presLayoutVars>
      </dgm:prSet>
      <dgm:spPr/>
    </dgm:pt>
    <dgm:pt modelId="{6EB2A58E-CA03-4F76-94B6-D8FE50231963}" type="pres">
      <dgm:prSet presAssocID="{A6685E83-BEEC-49B3-B40A-539E2C0D7A1A}" presName="descendantText" presStyleLbl="alignAccFollowNode1" presStyleIdx="1" presStyleCnt="4" custScaleX="135690">
        <dgm:presLayoutVars>
          <dgm:bulletEnabled val="1"/>
        </dgm:presLayoutVars>
      </dgm:prSet>
      <dgm:spPr/>
    </dgm:pt>
    <dgm:pt modelId="{A76EE5BB-CBA4-4DD9-BFB7-3F3F246C9BF0}" type="pres">
      <dgm:prSet presAssocID="{68BB6C9A-B7F0-43A0-955B-FC8C4D4009BF}" presName="sp" presStyleCnt="0"/>
      <dgm:spPr/>
    </dgm:pt>
    <dgm:pt modelId="{2BB2A428-FB05-47E5-AC5F-C6A7936A9AC0}" type="pres">
      <dgm:prSet presAssocID="{C8DDDFA1-AF37-4444-AAEB-D51CEE212719}" presName="linNode" presStyleCnt="0"/>
      <dgm:spPr/>
    </dgm:pt>
    <dgm:pt modelId="{B093CE78-670B-40EB-95CF-315E334D550F}" type="pres">
      <dgm:prSet presAssocID="{C8DDDFA1-AF37-4444-AAEB-D51CEE212719}" presName="parentText" presStyleLbl="node1" presStyleIdx="2" presStyleCnt="4" custScaleX="38098">
        <dgm:presLayoutVars>
          <dgm:chMax val="1"/>
          <dgm:bulletEnabled val="1"/>
        </dgm:presLayoutVars>
      </dgm:prSet>
      <dgm:spPr/>
    </dgm:pt>
    <dgm:pt modelId="{64028F0D-BE57-4642-92F7-303D4E45C524}" type="pres">
      <dgm:prSet presAssocID="{C8DDDFA1-AF37-4444-AAEB-D51CEE212719}" presName="descendantText" presStyleLbl="alignAccFollowNode1" presStyleIdx="2" presStyleCnt="4" custScaleX="137550" custLinFactNeighborX="-709">
        <dgm:presLayoutVars>
          <dgm:bulletEnabled val="1"/>
        </dgm:presLayoutVars>
      </dgm:prSet>
      <dgm:spPr/>
    </dgm:pt>
    <dgm:pt modelId="{8CFA1FFB-01A8-4CB7-857E-F31CCA900801}" type="pres">
      <dgm:prSet presAssocID="{CE2287C8-6424-4771-88FD-4DADE15C5A04}" presName="sp" presStyleCnt="0"/>
      <dgm:spPr/>
    </dgm:pt>
    <dgm:pt modelId="{672AFF11-4235-48DC-A8FF-50AB4B9C3040}" type="pres">
      <dgm:prSet presAssocID="{1E4510C8-C1DE-4DD4-9221-E85747377B0E}" presName="linNode" presStyleCnt="0"/>
      <dgm:spPr/>
    </dgm:pt>
    <dgm:pt modelId="{EB7FA801-6233-4A83-A0A7-79060A8F5CD0}" type="pres">
      <dgm:prSet presAssocID="{1E4510C8-C1DE-4DD4-9221-E85747377B0E}" presName="parentText" presStyleLbl="node1" presStyleIdx="3" presStyleCnt="4" custScaleX="38726">
        <dgm:presLayoutVars>
          <dgm:chMax val="1"/>
          <dgm:bulletEnabled val="1"/>
        </dgm:presLayoutVars>
      </dgm:prSet>
      <dgm:spPr/>
    </dgm:pt>
    <dgm:pt modelId="{6DED7247-AE7C-4AF5-A2A5-BA86C7715470}" type="pres">
      <dgm:prSet presAssocID="{1E4510C8-C1DE-4DD4-9221-E85747377B0E}" presName="descendantText" presStyleLbl="alignAccFollowNode1" presStyleIdx="3" presStyleCnt="4" custScaleX="142145">
        <dgm:presLayoutVars>
          <dgm:bulletEnabled val="1"/>
        </dgm:presLayoutVars>
      </dgm:prSet>
      <dgm:spPr/>
    </dgm:pt>
  </dgm:ptLst>
  <dgm:cxnLst>
    <dgm:cxn modelId="{7BFBE46C-12D1-4299-8C9C-12A2E79BC677}" srcId="{2E15931E-1654-4B73-89B2-8E333D9C42E0}" destId="{90DDC401-903F-495B-A387-FFA8A45891F6}" srcOrd="0" destOrd="0" parTransId="{C8BB0B8A-C63A-4F83-B8DD-3A7CE259E4EE}" sibTransId="{35E5E878-0907-4014-9CFA-56AEFE6C22E5}"/>
    <dgm:cxn modelId="{7D34C52C-14DD-4F5F-A7B1-E66484FAAD53}" srcId="{90DDC401-903F-495B-A387-FFA8A45891F6}" destId="{E08CEB0C-E37F-4DCA-A8EA-4B2CD3AD7754}" srcOrd="0" destOrd="0" parTransId="{FB4BCC77-44E9-4065-8A2F-90CD32DE34E3}" sibTransId="{41FED480-3E2E-47A2-B997-02D527BC8082}"/>
    <dgm:cxn modelId="{2745211F-3F77-4942-8777-A7D6C096BBFF}" srcId="{2E15931E-1654-4B73-89B2-8E333D9C42E0}" destId="{A6685E83-BEEC-49B3-B40A-539E2C0D7A1A}" srcOrd="1" destOrd="0" parTransId="{FECC43A3-D59E-4EE1-9557-8FBB90D5B362}" sibTransId="{68BB6C9A-B7F0-43A0-955B-FC8C4D4009BF}"/>
    <dgm:cxn modelId="{5331C3CD-A1BD-4D32-9F4C-88F35B658474}" srcId="{A6685E83-BEEC-49B3-B40A-539E2C0D7A1A}" destId="{CBA50553-63FA-4B5A-9888-EDDBA06CA593}" srcOrd="0" destOrd="1" parTransId="{73E2772F-165D-4B56-ACC2-969CBF53B0A8}" sibTransId="{7BFD1607-7356-4D3D-A829-75D002A3A4B0}"/>
    <dgm:cxn modelId="{DD0E0AAF-05B4-41B2-9B40-28906A1967DC}" srcId="{2E15931E-1654-4B73-89B2-8E333D9C42E0}" destId="{C8DDDFA1-AF37-4444-AAEB-D51CEE212719}" srcOrd="2" destOrd="0" parTransId="{26EA520A-5891-4EBA-B2AD-1840663D8C07}" sibTransId="{CE2287C8-6424-4771-88FD-4DADE15C5A04}"/>
    <dgm:cxn modelId="{5477A55A-5C73-4F73-A5D0-AE31ED22EB54}" srcId="{C8DDDFA1-AF37-4444-AAEB-D51CEE212719}" destId="{5AA02751-379E-46DB-884A-F23ACBC498EE}" srcOrd="0" destOrd="2" parTransId="{D0D77647-95BE-4607-B2F0-006D9CAB8F0E}" sibTransId="{3DBF6B9F-A188-4D67-ABE8-0633561FA9E5}"/>
    <dgm:cxn modelId="{9A479488-FFE1-4908-B4FA-9D74A609744B}" srcId="{2E15931E-1654-4B73-89B2-8E333D9C42E0}" destId="{1E4510C8-C1DE-4DD4-9221-E85747377B0E}" srcOrd="3" destOrd="0" parTransId="{51DEF2AC-91E3-452B-85D0-6214D62514F0}" sibTransId="{24D03824-A588-40AE-B8BC-60854F3106D4}"/>
    <dgm:cxn modelId="{51C07F5A-F80D-4D67-A7E7-0C4D59F26DE1}" srcId="{1E4510C8-C1DE-4DD4-9221-E85747377B0E}" destId="{EC8B3F28-4861-4985-89B5-47BE49A0EE2D}" srcOrd="0" destOrd="3" parTransId="{132B132B-4EC8-4FE5-B7A4-F8B9CF62CD46}" sibTransId="{7BD7C5D3-0397-4C36-8E71-FF40BEBFE1A1}"/>
    <dgm:cxn modelId="{79A286FD-5FE3-4974-9EF9-4F47CF2F6517}" type="presOf" srcId="{2E15931E-1654-4B73-89B2-8E333D9C42E0}" destId="{D5935282-3C7C-4F88-A1AE-C27DB8591514}" srcOrd="0" destOrd="0" presId="urn:microsoft.com/office/officeart/2005/8/layout/vList5"/>
    <dgm:cxn modelId="{1FB320B1-61AD-4DC5-B59E-44183703F034}" type="presParOf" srcId="{D5935282-3C7C-4F88-A1AE-C27DB8591514}" destId="{E61486FD-113E-4C87-8ADF-B1A8E2A84801}" srcOrd="0" destOrd="0" presId="urn:microsoft.com/office/officeart/2005/8/layout/vList5"/>
    <dgm:cxn modelId="{9EB632D4-7E6F-4528-A3A4-3B1D7392251A}" type="presParOf" srcId="{E61486FD-113E-4C87-8ADF-B1A8E2A84801}" destId="{96BE2B31-D87C-43E1-BE64-4C27B13F4AA4}" srcOrd="0" destOrd="0" presId="urn:microsoft.com/office/officeart/2005/8/layout/vList5"/>
    <dgm:cxn modelId="{0AA83A99-F6B1-42C7-A55E-C1E7AA07E56E}" type="presOf" srcId="{90DDC401-903F-495B-A387-FFA8A45891F6}" destId="{96BE2B31-D87C-43E1-BE64-4C27B13F4AA4}" srcOrd="0" destOrd="0" presId="urn:microsoft.com/office/officeart/2005/8/layout/vList5"/>
    <dgm:cxn modelId="{A1EBE414-F164-4DF4-AA8F-9454254C1690}" type="presParOf" srcId="{E61486FD-113E-4C87-8ADF-B1A8E2A84801}" destId="{DD9406C3-FC80-4468-A55B-122D744D43F0}" srcOrd="1" destOrd="0" presId="urn:microsoft.com/office/officeart/2005/8/layout/vList5"/>
    <dgm:cxn modelId="{A2C11F7D-6BB3-4B3A-A309-502092A1CE6F}" type="presOf" srcId="{E08CEB0C-E37F-4DCA-A8EA-4B2CD3AD7754}" destId="{DD9406C3-FC80-4468-A55B-122D744D43F0}" srcOrd="0" destOrd="0" presId="urn:microsoft.com/office/officeart/2005/8/layout/vList5"/>
    <dgm:cxn modelId="{62E485CD-B3F6-4868-8871-1BAA3634F3F6}" type="presParOf" srcId="{D5935282-3C7C-4F88-A1AE-C27DB8591514}" destId="{F1941F29-E51C-4282-956D-50CFAFAEB9B8}" srcOrd="1" destOrd="0" presId="urn:microsoft.com/office/officeart/2005/8/layout/vList5"/>
    <dgm:cxn modelId="{3A9A146E-A68C-4C57-8B0C-B13FFA102510}" type="presParOf" srcId="{D5935282-3C7C-4F88-A1AE-C27DB8591514}" destId="{B589D1EC-5156-4FB2-BB1C-8E1290A868B9}" srcOrd="2" destOrd="0" presId="urn:microsoft.com/office/officeart/2005/8/layout/vList5"/>
    <dgm:cxn modelId="{DE71C747-F91A-4D66-8C89-578AE2CB7DFF}" type="presParOf" srcId="{B589D1EC-5156-4FB2-BB1C-8E1290A868B9}" destId="{EBD335B5-8308-49CB-9630-99D852747B1F}" srcOrd="0" destOrd="2" presId="urn:microsoft.com/office/officeart/2005/8/layout/vList5"/>
    <dgm:cxn modelId="{A31AD6BB-C837-4800-85C2-D34F7BB99E88}" type="presOf" srcId="{A6685E83-BEEC-49B3-B40A-539E2C0D7A1A}" destId="{EBD335B5-8308-49CB-9630-99D852747B1F}" srcOrd="0" destOrd="0" presId="urn:microsoft.com/office/officeart/2005/8/layout/vList5"/>
    <dgm:cxn modelId="{939111E8-C650-4D88-84F6-666CCB76F3FD}" type="presParOf" srcId="{B589D1EC-5156-4FB2-BB1C-8E1290A868B9}" destId="{6EB2A58E-CA03-4F76-94B6-D8FE50231963}" srcOrd="1" destOrd="2" presId="urn:microsoft.com/office/officeart/2005/8/layout/vList5"/>
    <dgm:cxn modelId="{6B0A55D1-2E06-4B7F-A0A0-C5B1065EFF20}" type="presOf" srcId="{CBA50553-63FA-4B5A-9888-EDDBA06CA593}" destId="{6EB2A58E-CA03-4F76-94B6-D8FE50231963}" srcOrd="0" destOrd="0" presId="urn:microsoft.com/office/officeart/2005/8/layout/vList5"/>
    <dgm:cxn modelId="{05CC0A23-4B33-4B5F-8EDD-8E06F86145FF}" type="presParOf" srcId="{D5935282-3C7C-4F88-A1AE-C27DB8591514}" destId="{A76EE5BB-CBA4-4DD9-BFB7-3F3F246C9BF0}" srcOrd="3" destOrd="0" presId="urn:microsoft.com/office/officeart/2005/8/layout/vList5"/>
    <dgm:cxn modelId="{2237AFEA-6C0E-4E59-8199-6FF78C457A74}" type="presParOf" srcId="{D5935282-3C7C-4F88-A1AE-C27DB8591514}" destId="{2BB2A428-FB05-47E5-AC5F-C6A7936A9AC0}" srcOrd="4" destOrd="0" presId="urn:microsoft.com/office/officeart/2005/8/layout/vList5"/>
    <dgm:cxn modelId="{A3A782C8-AB2E-46B8-8C46-CE22498153C5}" type="presParOf" srcId="{2BB2A428-FB05-47E5-AC5F-C6A7936A9AC0}" destId="{B093CE78-670B-40EB-95CF-315E334D550F}" srcOrd="0" destOrd="4" presId="urn:microsoft.com/office/officeart/2005/8/layout/vList5"/>
    <dgm:cxn modelId="{F61AE831-13E8-439E-A7FE-5DD225C394AB}" type="presOf" srcId="{C8DDDFA1-AF37-4444-AAEB-D51CEE212719}" destId="{B093CE78-670B-40EB-95CF-315E334D550F}" srcOrd="0" destOrd="0" presId="urn:microsoft.com/office/officeart/2005/8/layout/vList5"/>
    <dgm:cxn modelId="{7C43BA1F-61AA-482E-9C3F-18EDDD02053E}" type="presParOf" srcId="{2BB2A428-FB05-47E5-AC5F-C6A7936A9AC0}" destId="{64028F0D-BE57-4642-92F7-303D4E45C524}" srcOrd="1" destOrd="4" presId="urn:microsoft.com/office/officeart/2005/8/layout/vList5"/>
    <dgm:cxn modelId="{C39F52C2-7F6C-4D2B-9516-6A04DC0A7A3C}" type="presOf" srcId="{5AA02751-379E-46DB-884A-F23ACBC498EE}" destId="{64028F0D-BE57-4642-92F7-303D4E45C524}" srcOrd="0" destOrd="0" presId="urn:microsoft.com/office/officeart/2005/8/layout/vList5"/>
    <dgm:cxn modelId="{760BDA55-BAB2-462A-B1CD-460B78D4BB3A}" type="presParOf" srcId="{D5935282-3C7C-4F88-A1AE-C27DB8591514}" destId="{8CFA1FFB-01A8-4CB7-857E-F31CCA900801}" srcOrd="5" destOrd="0" presId="urn:microsoft.com/office/officeart/2005/8/layout/vList5"/>
    <dgm:cxn modelId="{A05366F7-B81B-4A65-B9EA-68F129BB87E0}" type="presParOf" srcId="{D5935282-3C7C-4F88-A1AE-C27DB8591514}" destId="{672AFF11-4235-48DC-A8FF-50AB4B9C3040}" srcOrd="6" destOrd="0" presId="urn:microsoft.com/office/officeart/2005/8/layout/vList5"/>
    <dgm:cxn modelId="{E44F0B68-F6F6-48B0-8CF0-9B3E22146D7C}" type="presParOf" srcId="{672AFF11-4235-48DC-A8FF-50AB4B9C3040}" destId="{EB7FA801-6233-4A83-A0A7-79060A8F5CD0}" srcOrd="0" destOrd="6" presId="urn:microsoft.com/office/officeart/2005/8/layout/vList5"/>
    <dgm:cxn modelId="{5ED795F7-9260-4359-A08E-519F10944043}" type="presOf" srcId="{1E4510C8-C1DE-4DD4-9221-E85747377B0E}" destId="{EB7FA801-6233-4A83-A0A7-79060A8F5CD0}" srcOrd="0" destOrd="0" presId="urn:microsoft.com/office/officeart/2005/8/layout/vList5"/>
    <dgm:cxn modelId="{CA5C62F4-1F71-4E76-8AAB-1A0F2DDEA3EE}" type="presParOf" srcId="{672AFF11-4235-48DC-A8FF-50AB4B9C3040}" destId="{6DED7247-AE7C-4AF5-A2A5-BA86C7715470}" srcOrd="1" destOrd="6" presId="urn:microsoft.com/office/officeart/2005/8/layout/vList5"/>
    <dgm:cxn modelId="{991A3A26-53B1-435F-9554-6B9D031BEF3E}" type="presOf" srcId="{EC8B3F28-4861-4985-89B5-47BE49A0EE2D}" destId="{6DED7247-AE7C-4AF5-A2A5-BA86C771547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0075" cy="3176270"/>
        <a:chOff x="0" y="0"/>
        <a:chExt cx="8220075" cy="3176270"/>
      </a:xfrm>
    </dsp:grpSpPr>
    <dsp:sp modelId="{DD9406C3-FC80-4468-A55B-122D744D43F0}">
      <dsp:nvSpPr>
        <dsp:cNvPr id="4" name="Round Same Side Corner Rectangle 3"/>
        <dsp:cNvSpPr/>
      </dsp:nvSpPr>
      <dsp:spPr bwMode="white">
        <a:xfrm rot="5400000">
          <a:off x="4266842" y="-3031090"/>
          <a:ext cx="819683" cy="708678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76200" tIns="38100" rIns="76200" bIns="38100" anchor="ctr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  <a:effectLst/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rPr>
            <a:t>Kemajuan teknologi telah merubah cara hidup masyarakat dan berbisnis.</a:t>
          </a:r>
          <a:endParaRPr lang="en-US">
            <a:solidFill>
              <a:schemeClr val="dk1"/>
            </a:solidFill>
          </a:endParaRPr>
        </a:p>
      </dsp:txBody>
      <dsp:txXfrm rot="5400000">
        <a:off x="4266842" y="-3031090"/>
        <a:ext cx="819683" cy="7086784"/>
      </dsp:txXfrm>
    </dsp:sp>
    <dsp:sp modelId="{96BE2B31-D87C-43E1-BE64-4C27B13F4AA4}">
      <dsp:nvSpPr>
        <dsp:cNvPr id="3" name="Rounded Rectangle 2"/>
        <dsp:cNvSpPr/>
      </dsp:nvSpPr>
      <dsp:spPr bwMode="white">
        <a:xfrm>
          <a:off x="0" y="0"/>
          <a:ext cx="1133291" cy="102460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5260" tIns="87630" rIns="175260" bIns="8763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</a:t>
          </a:r>
          <a:endParaRPr lang="en-US"/>
        </a:p>
      </dsp:txBody>
      <dsp:txXfrm>
        <a:off x="0" y="0"/>
        <a:ext cx="1133291" cy="1024603"/>
      </dsp:txXfrm>
    </dsp:sp>
    <dsp:sp modelId="{6EB2A58E-CA03-4F76-94B6-D8FE50231963}">
      <dsp:nvSpPr>
        <dsp:cNvPr id="6" name="Round Same Side Corner Rectangle 5"/>
        <dsp:cNvSpPr/>
      </dsp:nvSpPr>
      <dsp:spPr bwMode="white">
        <a:xfrm rot="5400000">
          <a:off x="4262556" y="-1959543"/>
          <a:ext cx="819683" cy="7095356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76200" tIns="38100" rIns="76200" bIns="38100" anchor="ctr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  <a:effectLst/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rPr>
            <a:t>Permintaan demand tinggi </a:t>
          </a:r>
          <a:r>
            <a:rPr lang="en-US" altLang="zh-CN" dirty="0">
              <a:solidFill>
                <a:schemeClr val="dk1"/>
              </a:solidFill>
              <a:effectLst/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rPr>
            <a:t>Kos </a:t>
          </a:r>
          <a:r>
            <a:rPr lang="en-US" altLang="zh-CN" dirty="0">
              <a:solidFill>
                <a:schemeClr val="dk1"/>
              </a:solidFill>
              <a:effectLst/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rPr>
            <a:t>Banda Aceh.</a:t>
          </a:r>
          <a:endParaRPr lang="en-US">
            <a:solidFill>
              <a:schemeClr val="dk1"/>
            </a:solidFill>
          </a:endParaRPr>
        </a:p>
      </dsp:txBody>
      <dsp:txXfrm rot="5400000">
        <a:off x="4262556" y="-1959543"/>
        <a:ext cx="819683" cy="7095356"/>
      </dsp:txXfrm>
    </dsp:sp>
    <dsp:sp modelId="{EBD335B5-8308-49CB-9630-99D852747B1F}">
      <dsp:nvSpPr>
        <dsp:cNvPr id="5" name="Rounded Rectangle 4"/>
        <dsp:cNvSpPr/>
      </dsp:nvSpPr>
      <dsp:spPr bwMode="white">
        <a:xfrm>
          <a:off x="0" y="1075833"/>
          <a:ext cx="1124719" cy="102460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5260" tIns="87630" rIns="175260" bIns="8763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</a:t>
          </a:r>
          <a:endParaRPr lang="en-US"/>
        </a:p>
      </dsp:txBody>
      <dsp:txXfrm>
        <a:off x="0" y="1075833"/>
        <a:ext cx="1124719" cy="1024603"/>
      </dsp:txXfrm>
    </dsp:sp>
    <dsp:sp modelId="{64028F0D-BE57-4642-92F7-303D4E45C524}">
      <dsp:nvSpPr>
        <dsp:cNvPr id="8" name="Round Same Side Corner Rectangle 7"/>
        <dsp:cNvSpPr/>
      </dsp:nvSpPr>
      <dsp:spPr bwMode="white">
        <a:xfrm rot="5400000">
          <a:off x="4252493" y="-873261"/>
          <a:ext cx="819683" cy="7074458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76200" tIns="38100" rIns="76200" bIns="38100" anchor="ctr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dk1"/>
              </a:solidFill>
              <a:effectLst/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rPr>
            <a:t>Kebutuhan Efisiensi dalam Pengelolaan kos.</a:t>
          </a:r>
          <a:endParaRPr lang="en-US">
            <a:solidFill>
              <a:schemeClr val="dk1"/>
            </a:solidFill>
          </a:endParaRPr>
        </a:p>
      </dsp:txBody>
      <dsp:txXfrm rot="5400000">
        <a:off x="4252493" y="-873261"/>
        <a:ext cx="819683" cy="7074458"/>
      </dsp:txXfrm>
    </dsp:sp>
    <dsp:sp modelId="{B093CE78-670B-40EB-95CF-315E334D550F}">
      <dsp:nvSpPr>
        <dsp:cNvPr id="7" name="Rounded Rectangle 6"/>
        <dsp:cNvSpPr/>
      </dsp:nvSpPr>
      <dsp:spPr bwMode="white">
        <a:xfrm>
          <a:off x="0" y="2151667"/>
          <a:ext cx="1145617" cy="102460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5260" tIns="87630" rIns="175260" bIns="8763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3</a:t>
          </a:r>
          <a:endParaRPr lang="en-US"/>
        </a:p>
      </dsp:txBody>
      <dsp:txXfrm>
        <a:off x="0" y="2151667"/>
        <a:ext cx="1145617" cy="1024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0075" cy="3176270"/>
        <a:chOff x="0" y="0"/>
        <a:chExt cx="8220075" cy="3176270"/>
      </a:xfrm>
    </dsp:grpSpPr>
    <dsp:sp modelId="{DD9406C3-FC80-4468-A55B-122D744D43F0}">
      <dsp:nvSpPr>
        <dsp:cNvPr id="4" name="Round Same Side Corner Rectangle 3"/>
        <dsp:cNvSpPr/>
      </dsp:nvSpPr>
      <dsp:spPr bwMode="white">
        <a:xfrm rot="5400000">
          <a:off x="4266842" y="-3031090"/>
          <a:ext cx="819683" cy="708678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76200" tIns="38100" rIns="76200" bIns="38100" anchor="ctr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tx1"/>
              </a:solidFill>
              <a:effectLst/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rPr>
            <a:t>Memudahkan masyarakat untuk mencari kos.</a:t>
          </a:r>
          <a:endParaRPr lang="en-US">
            <a:solidFill>
              <a:schemeClr val="dk1"/>
            </a:solidFill>
          </a:endParaRPr>
        </a:p>
      </dsp:txBody>
      <dsp:txXfrm rot="5400000">
        <a:off x="4266842" y="-3031090"/>
        <a:ext cx="819683" cy="7086784"/>
      </dsp:txXfrm>
    </dsp:sp>
    <dsp:sp modelId="{96BE2B31-D87C-43E1-BE64-4C27B13F4AA4}">
      <dsp:nvSpPr>
        <dsp:cNvPr id="3" name="Rounded Rectangle 2"/>
        <dsp:cNvSpPr/>
      </dsp:nvSpPr>
      <dsp:spPr bwMode="white">
        <a:xfrm>
          <a:off x="0" y="0"/>
          <a:ext cx="1133291" cy="102460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5260" tIns="87630" rIns="175260" bIns="8763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</a:t>
          </a:r>
          <a:endParaRPr lang="en-US"/>
        </a:p>
      </dsp:txBody>
      <dsp:txXfrm>
        <a:off x="0" y="0"/>
        <a:ext cx="1133291" cy="1024603"/>
      </dsp:txXfrm>
    </dsp:sp>
    <dsp:sp modelId="{6EB2A58E-CA03-4F76-94B6-D8FE50231963}">
      <dsp:nvSpPr>
        <dsp:cNvPr id="6" name="Round Same Side Corner Rectangle 5"/>
        <dsp:cNvSpPr/>
      </dsp:nvSpPr>
      <dsp:spPr bwMode="white">
        <a:xfrm rot="5400000">
          <a:off x="4262556" y="-1959543"/>
          <a:ext cx="819683" cy="7095356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76200" tIns="38100" rIns="76200" bIns="38100" anchor="ctr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tx1"/>
              </a:solidFill>
              <a:effectLst/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rPr>
            <a:t>Peningkatan Kualitas Pelayanan dari sisi pemilik kos dalam menghadirkan kos.</a:t>
          </a:r>
          <a:endParaRPr lang="en-US">
            <a:solidFill>
              <a:schemeClr val="dk1"/>
            </a:solidFill>
          </a:endParaRPr>
        </a:p>
      </dsp:txBody>
      <dsp:txXfrm rot="5400000">
        <a:off x="4262556" y="-1959543"/>
        <a:ext cx="819683" cy="7095356"/>
      </dsp:txXfrm>
    </dsp:sp>
    <dsp:sp modelId="{EBD335B5-8308-49CB-9630-99D852747B1F}">
      <dsp:nvSpPr>
        <dsp:cNvPr id="5" name="Rounded Rectangle 4"/>
        <dsp:cNvSpPr/>
      </dsp:nvSpPr>
      <dsp:spPr bwMode="white">
        <a:xfrm>
          <a:off x="0" y="1075833"/>
          <a:ext cx="1124719" cy="102460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5260" tIns="87630" rIns="175260" bIns="8763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</a:t>
          </a:r>
          <a:endParaRPr lang="en-US"/>
        </a:p>
      </dsp:txBody>
      <dsp:txXfrm>
        <a:off x="0" y="1075833"/>
        <a:ext cx="1124719" cy="1024603"/>
      </dsp:txXfrm>
    </dsp:sp>
    <dsp:sp modelId="{64028F0D-BE57-4642-92F7-303D4E45C524}">
      <dsp:nvSpPr>
        <dsp:cNvPr id="8" name="Round Same Side Corner Rectangle 7"/>
        <dsp:cNvSpPr/>
      </dsp:nvSpPr>
      <dsp:spPr bwMode="white">
        <a:xfrm rot="5400000">
          <a:off x="4242120" y="-883574"/>
          <a:ext cx="819683" cy="709508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76200" tIns="38100" rIns="76200" bIns="38100" anchor="ctr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tx1"/>
              </a:solidFill>
              <a:effectLst/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rPr>
            <a:t>Pemantauan Lebih Baik dari sisi pemilik kos.</a:t>
          </a:r>
          <a:endParaRPr lang="en-US">
            <a:solidFill>
              <a:schemeClr val="dk1"/>
            </a:solidFill>
          </a:endParaRPr>
        </a:p>
      </dsp:txBody>
      <dsp:txXfrm rot="5400000">
        <a:off x="4242120" y="-883574"/>
        <a:ext cx="819683" cy="7095084"/>
      </dsp:txXfrm>
    </dsp:sp>
    <dsp:sp modelId="{B093CE78-670B-40EB-95CF-315E334D550F}">
      <dsp:nvSpPr>
        <dsp:cNvPr id="7" name="Rounded Rectangle 6"/>
        <dsp:cNvSpPr/>
      </dsp:nvSpPr>
      <dsp:spPr bwMode="white">
        <a:xfrm>
          <a:off x="0" y="2151667"/>
          <a:ext cx="1124991" cy="1024603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5260" tIns="87630" rIns="175260" bIns="8763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3</a:t>
          </a:r>
          <a:endParaRPr lang="en-US"/>
        </a:p>
      </dsp:txBody>
      <dsp:txXfrm>
        <a:off x="0" y="2151667"/>
        <a:ext cx="1124991" cy="1024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20075" cy="3176270"/>
        <a:chOff x="0" y="0"/>
        <a:chExt cx="8220075" cy="3176270"/>
      </a:xfrm>
    </dsp:grpSpPr>
    <dsp:sp modelId="{DD9406C3-FC80-4468-A55B-122D744D43F0}">
      <dsp:nvSpPr>
        <dsp:cNvPr id="4" name="Round Same Side Corner Rectangle 3"/>
        <dsp:cNvSpPr/>
      </dsp:nvSpPr>
      <dsp:spPr bwMode="white">
        <a:xfrm rot="5400000">
          <a:off x="4370536" y="-3160709"/>
          <a:ext cx="612293" cy="7086784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76200" tIns="38100" rIns="76200" bIns="3810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>
              <a:solidFill>
                <a:schemeClr val="dk1"/>
              </a:solidFill>
              <a:effectLst/>
              <a:sym typeface="+mn-ea"/>
            </a:rPr>
            <a:t>Platform Pengguna Aplikasi minimum SDK version Android 21. </a:t>
          </a:r>
          <a:endParaRPr lang="en-US" sz="2000">
            <a:solidFill>
              <a:schemeClr val="dk1"/>
            </a:solidFill>
            <a:effectLst/>
            <a:sym typeface="+mn-ea"/>
          </a:endParaRPr>
        </a:p>
      </dsp:txBody>
      <dsp:txXfrm rot="5400000">
        <a:off x="4370536" y="-3160709"/>
        <a:ext cx="612293" cy="7086784"/>
      </dsp:txXfrm>
    </dsp:sp>
    <dsp:sp modelId="{96BE2B31-D87C-43E1-BE64-4C27B13F4AA4}">
      <dsp:nvSpPr>
        <dsp:cNvPr id="3" name="Rounded Rectangle 2"/>
        <dsp:cNvSpPr/>
      </dsp:nvSpPr>
      <dsp:spPr bwMode="white">
        <a:xfrm>
          <a:off x="0" y="0"/>
          <a:ext cx="1133291" cy="76536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9539" tIns="64769" rIns="129539" bIns="64769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</a:t>
          </a:r>
          <a:endParaRPr lang="en-US"/>
        </a:p>
      </dsp:txBody>
      <dsp:txXfrm>
        <a:off x="0" y="0"/>
        <a:ext cx="1133291" cy="765366"/>
      </dsp:txXfrm>
    </dsp:sp>
    <dsp:sp modelId="{6EB2A58E-CA03-4F76-94B6-D8FE50231963}">
      <dsp:nvSpPr>
        <dsp:cNvPr id="6" name="Round Same Side Corner Rectangle 5"/>
        <dsp:cNvSpPr/>
      </dsp:nvSpPr>
      <dsp:spPr bwMode="white">
        <a:xfrm rot="5400000">
          <a:off x="4366251" y="-2361360"/>
          <a:ext cx="612293" cy="7095356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76200" tIns="38100" rIns="76200" bIns="3810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>
              <a:solidFill>
                <a:schemeClr val="dk1"/>
              </a:solidFill>
              <a:effectLst/>
              <a:sym typeface="+mn-ea"/>
            </a:rPr>
            <a:t>Pada penelitiannya ini hanya membahas proses mencari kos dan penyewaan kos untuk penyewa kos.</a:t>
          </a:r>
          <a:endParaRPr lang="en-US" sz="2000">
            <a:solidFill>
              <a:schemeClr val="dk1"/>
            </a:solidFill>
            <a:effectLst/>
            <a:sym typeface="+mn-ea"/>
          </a:endParaRPr>
        </a:p>
      </dsp:txBody>
      <dsp:txXfrm rot="5400000">
        <a:off x="4366251" y="-2361360"/>
        <a:ext cx="612293" cy="7095356"/>
      </dsp:txXfrm>
    </dsp:sp>
    <dsp:sp modelId="{EBD335B5-8308-49CB-9630-99D852747B1F}">
      <dsp:nvSpPr>
        <dsp:cNvPr id="5" name="Rounded Rectangle 4"/>
        <dsp:cNvSpPr/>
      </dsp:nvSpPr>
      <dsp:spPr bwMode="white">
        <a:xfrm>
          <a:off x="0" y="803635"/>
          <a:ext cx="1124719" cy="76536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9539" tIns="64769" rIns="129539" bIns="64769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2</a:t>
          </a:r>
          <a:endParaRPr lang="en-US"/>
        </a:p>
      </dsp:txBody>
      <dsp:txXfrm>
        <a:off x="0" y="803635"/>
        <a:ext cx="1124719" cy="765366"/>
      </dsp:txXfrm>
    </dsp:sp>
    <dsp:sp modelId="{64028F0D-BE57-4642-92F7-303D4E45C524}">
      <dsp:nvSpPr>
        <dsp:cNvPr id="8" name="Round Same Side Corner Rectangle 7"/>
        <dsp:cNvSpPr/>
      </dsp:nvSpPr>
      <dsp:spPr bwMode="white">
        <a:xfrm rot="5400000">
          <a:off x="4337293" y="-1566062"/>
          <a:ext cx="612293" cy="7112029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76200" tIns="38100" rIns="76200" bIns="3810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>
              <a:solidFill>
                <a:schemeClr val="dk1"/>
              </a:solidFill>
              <a:effectLst/>
              <a:sym typeface="+mn-ea"/>
            </a:rPr>
            <a:t>Dan Pengelolaan data kos untuk pemilik kos.</a:t>
          </a:r>
          <a:endParaRPr lang="en-US" sz="2000">
            <a:solidFill>
              <a:schemeClr val="dk1"/>
            </a:solidFill>
            <a:effectLst/>
            <a:sym typeface="+mn-ea"/>
          </a:endParaRPr>
        </a:p>
      </dsp:txBody>
      <dsp:txXfrm rot="5400000">
        <a:off x="4337293" y="-1566062"/>
        <a:ext cx="612293" cy="7112029"/>
      </dsp:txXfrm>
    </dsp:sp>
    <dsp:sp modelId="{B093CE78-670B-40EB-95CF-315E334D550F}">
      <dsp:nvSpPr>
        <dsp:cNvPr id="7" name="Rounded Rectangle 6"/>
        <dsp:cNvSpPr/>
      </dsp:nvSpPr>
      <dsp:spPr bwMode="white">
        <a:xfrm>
          <a:off x="0" y="1607269"/>
          <a:ext cx="1108046" cy="76536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9539" tIns="64769" rIns="129539" bIns="64769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3</a:t>
          </a:r>
          <a:endParaRPr lang="en-US"/>
        </a:p>
      </dsp:txBody>
      <dsp:txXfrm>
        <a:off x="0" y="1607269"/>
        <a:ext cx="1108046" cy="765366"/>
      </dsp:txXfrm>
    </dsp:sp>
    <dsp:sp modelId="{6DED7247-AE7C-4AF5-A2A5-BA86C7715470}">
      <dsp:nvSpPr>
        <dsp:cNvPr id="13" name="Round Same Side Corner Rectangle 12"/>
        <dsp:cNvSpPr/>
      </dsp:nvSpPr>
      <dsp:spPr bwMode="white">
        <a:xfrm rot="5400000">
          <a:off x="4350047" y="-770294"/>
          <a:ext cx="612293" cy="7127763"/>
        </a:xfrm>
        <a:prstGeom prst="round2SameRect">
          <a:avLst/>
        </a:prstGeom>
      </dsp:spPr>
      <dsp:style>
        <a:lnRef idx="2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76200" tIns="38100" rIns="76200" bIns="3810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28600" lvl="1" indent="-2286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sz="2000">
              <a:solidFill>
                <a:schemeClr val="dk1"/>
              </a:solidFill>
              <a:sym typeface="+mn-ea"/>
            </a:rPr>
            <a:t>P</a:t>
          </a:r>
          <a:r>
            <a:rPr lang="en-US" sz="2000">
              <a:solidFill>
                <a:schemeClr val="dk1"/>
              </a:solidFill>
              <a:effectLst/>
              <a:sym typeface="+mn-ea"/>
            </a:rPr>
            <a:t>embayaran penyewaan masih offline.</a:t>
          </a:r>
          <a:endParaRPr lang="en-US" sz="2000">
            <a:solidFill>
              <a:schemeClr val="dk1"/>
            </a:solidFill>
            <a:effectLst/>
            <a:sym typeface="+mn-ea"/>
          </a:endParaRPr>
        </a:p>
      </dsp:txBody>
      <dsp:txXfrm rot="5400000">
        <a:off x="4350047" y="-770294"/>
        <a:ext cx="612293" cy="7127763"/>
      </dsp:txXfrm>
    </dsp:sp>
    <dsp:sp modelId="{EB7FA801-6233-4A83-A0A7-79060A8F5CD0}">
      <dsp:nvSpPr>
        <dsp:cNvPr id="12" name="Rounded Rectangle 11"/>
        <dsp:cNvSpPr/>
      </dsp:nvSpPr>
      <dsp:spPr bwMode="white">
        <a:xfrm>
          <a:off x="0" y="2410904"/>
          <a:ext cx="1092312" cy="765366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9539" tIns="64769" rIns="129539" bIns="64769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4</a:t>
          </a:r>
          <a:endParaRPr lang="en-US"/>
        </a:p>
      </dsp:txBody>
      <dsp:txXfrm>
        <a:off x="0" y="2410904"/>
        <a:ext cx="1092312" cy="765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Nunito Sans" charset="0"/>
                <a:ea typeface="Nunito Sans" charset="0"/>
                <a:cs typeface="Nunito Sans" charset="0"/>
              </a:rPr>
            </a:fld>
            <a:endParaRPr lang="zh-CN" altLang="en-US"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Nunito Sans" charset="0"/>
                <a:ea typeface="Nunito Sans" charset="0"/>
                <a:cs typeface="Nunito Sans" charset="0"/>
              </a:rPr>
            </a:fld>
            <a:endParaRPr lang="zh-CN" altLang="en-US">
              <a:latin typeface="Nunito Sans" charset="0"/>
              <a:ea typeface="Nunito Sans" charset="0"/>
              <a:cs typeface="Nunito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fld id="{11502C6B-EB9B-4D69-9E51-1FEE7769C7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fld id="{056D8460-D7CE-438D-A038-114C093215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unito Sans" charset="0"/>
        <a:ea typeface="Nunito Sans" charset="0"/>
        <a:cs typeface="Nunito Sans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unito Sans" charset="0"/>
        <a:ea typeface="Nunito Sans" charset="0"/>
        <a:cs typeface="Nunito Sans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unito Sans" charset="0"/>
        <a:ea typeface="Nunito Sans" charset="0"/>
        <a:cs typeface="Nunito Sans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unito Sans" charset="0"/>
        <a:ea typeface="Nunito Sans" charset="0"/>
        <a:cs typeface="Nunito Sans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unito Sans" charset="0"/>
        <a:ea typeface="Nunito Sans" charset="0"/>
        <a:cs typeface="Nunito Sans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8460-D7CE-438D-A038-114C093215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8460-D7CE-438D-A038-114C093215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8460-D7CE-438D-A038-114C093215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8460-D7CE-438D-A038-114C093215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D8460-D7CE-438D-A038-114C093215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90CD-CD95-4E56-AB88-06C8234E9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1507-B13D-4DF7-B5D8-2A926364E0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fld id="{43EC90CD-CD95-4E56-AB88-06C8234E93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unito Sans" charset="0"/>
                <a:ea typeface="Nunito Sans" charset="0"/>
                <a:cs typeface="Nunito Sans" charset="0"/>
              </a:defRPr>
            </a:lvl1pPr>
          </a:lstStyle>
          <a:p>
            <a:fld id="{CDDD1507-B13D-4DF7-B5D8-2A926364E061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6" y="0"/>
            <a:ext cx="12191992" cy="6858001"/>
            <a:chOff x="6" y="0"/>
            <a:chExt cx="12191992" cy="685800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/>
            <a:srcRect l="21011" t="17495" r="22011" b="36004"/>
            <a:stretch>
              <a:fillRect/>
            </a:stretch>
          </p:blipFill>
          <p:spPr>
            <a:xfrm rot="5400000" flipV="1">
              <a:off x="-1343482" y="1343489"/>
              <a:ext cx="6858000" cy="417102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/>
            <a:srcRect l="21011" t="54174" r="22011" b="7444"/>
            <a:stretch>
              <a:fillRect/>
            </a:stretch>
          </p:blipFill>
          <p:spPr>
            <a:xfrm rot="5400000" flipV="1">
              <a:off x="6462249" y="1128250"/>
              <a:ext cx="6858000" cy="4601499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0800" y="31750"/>
              <a:ext cx="12090400" cy="6800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unito Sans" charset="0"/>
                <a:ea typeface="Nunito Sans" charset="0"/>
                <a:cs typeface="Nunito Sans" charset="0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242201" y="191958"/>
            <a:ext cx="418867" cy="493841"/>
            <a:chOff x="5394769" y="1204331"/>
            <a:chExt cx="352361" cy="215941"/>
          </a:xfrm>
          <a:solidFill>
            <a:srgbClr val="0D5D9B"/>
          </a:solidFill>
        </p:grpSpPr>
        <p:sp>
          <p:nvSpPr>
            <p:cNvPr id="12" name="燕尾形 3"/>
            <p:cNvSpPr/>
            <p:nvPr/>
          </p:nvSpPr>
          <p:spPr>
            <a:xfrm>
              <a:off x="5394769" y="1204331"/>
              <a:ext cx="215941" cy="2159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Nunito Sans" charset="0"/>
                <a:ea typeface="Nunito Sans" charset="0"/>
                <a:cs typeface="Nunito Sans" charset="0"/>
              </a:endParaRPr>
            </a:p>
          </p:txBody>
        </p:sp>
        <p:sp>
          <p:nvSpPr>
            <p:cNvPr id="13" name="燕尾形 4"/>
            <p:cNvSpPr/>
            <p:nvPr/>
          </p:nvSpPr>
          <p:spPr>
            <a:xfrm>
              <a:off x="5531189" y="1204331"/>
              <a:ext cx="215941" cy="21594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Nunito Sans" charset="0"/>
                <a:ea typeface="Nunito Sans" charset="0"/>
                <a:cs typeface="Nunito Sans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unito Sans" charset="0"/>
          <a:ea typeface="Nunito Sans" charset="0"/>
          <a:cs typeface="Nunito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unito Sans" charset="0"/>
          <a:ea typeface="Nunito Sans" charset="0"/>
          <a:cs typeface="Nunito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 Sans" charset="0"/>
          <a:ea typeface="Nunito Sans" charset="0"/>
          <a:cs typeface="Nunito San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 Sans" charset="0"/>
          <a:ea typeface="Nunito Sans" charset="0"/>
          <a:cs typeface="Nunito San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 Sans" charset="0"/>
          <a:ea typeface="Nunito Sans" charset="0"/>
          <a:cs typeface="Nunito San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 Sans" charset="0"/>
          <a:ea typeface="Nunito Sans" charset="0"/>
          <a:cs typeface="Nunito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microsoft.com/office/2007/relationships/diagramDrawing" Target="../diagrams/drawin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/>
          <a:srcRect l="21011" t="17495" r="22011" b="36004"/>
          <a:stretch>
            <a:fillRect/>
          </a:stretch>
        </p:blipFill>
        <p:spPr>
          <a:xfrm rot="5400000" flipV="1">
            <a:off x="-1343482" y="1343489"/>
            <a:ext cx="6858000" cy="417102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/>
          <a:srcRect l="21011" t="54174" r="22011" b="7444"/>
          <a:stretch>
            <a:fillRect/>
          </a:stretch>
        </p:blipFill>
        <p:spPr>
          <a:xfrm rot="5400000" flipV="1">
            <a:off x="6462249" y="1128250"/>
            <a:ext cx="6858000" cy="4601499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69850" y="628015"/>
            <a:ext cx="28194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cap="all" dirty="0">
                <a:solidFill>
                  <a:schemeClr val="bg1"/>
                </a:solidFill>
                <a:uFillTx/>
                <a:latin typeface="Nunito Sans ExtraBold" charset="0"/>
                <a:ea typeface="Nunito Sans ExtraBold" charset="0"/>
                <a:cs typeface="Nunito Sans ExtraBold" charset="0"/>
                <a:sym typeface="Arial" panose="020B0604020202020204" pitchFamily="34" charset="0"/>
              </a:rPr>
              <a:t>APplIcation </a:t>
            </a:r>
            <a:endParaRPr lang="en-US" altLang="zh-CN" cap="all" dirty="0">
              <a:solidFill>
                <a:schemeClr val="bg1"/>
              </a:solidFill>
              <a:uFillTx/>
              <a:latin typeface="Nunito Sans ExtraBold" charset="0"/>
              <a:ea typeface="Nunito Sans ExtraBold" charset="0"/>
              <a:cs typeface="Nunito Sans ExtraBold" charset="0"/>
              <a:sym typeface="Arial" panose="020B0604020202020204" pitchFamily="34" charset="0"/>
            </a:endParaRPr>
          </a:p>
          <a:p>
            <a:pPr algn="ctr"/>
            <a:r>
              <a:rPr lang="en-US" altLang="zh-CN" cap="all" dirty="0">
                <a:solidFill>
                  <a:schemeClr val="bg1"/>
                </a:solidFill>
                <a:uFillTx/>
                <a:latin typeface="Nunito Sans ExtraBold" charset="0"/>
                <a:ea typeface="Nunito Sans ExtraBold" charset="0"/>
                <a:cs typeface="Nunito Sans ExtraBold" charset="0"/>
                <a:sym typeface="Arial" panose="020B0604020202020204" pitchFamily="34" charset="0"/>
              </a:rPr>
              <a:t>project</a:t>
            </a:r>
            <a:endParaRPr lang="en-US" altLang="zh-CN" cap="all" dirty="0">
              <a:solidFill>
                <a:schemeClr val="bg1"/>
              </a:solidFill>
              <a:uFillTx/>
              <a:latin typeface="Nunito Sans ExtraBold" charset="0"/>
              <a:ea typeface="Nunito Sans ExtraBold" charset="0"/>
              <a:cs typeface="Nunito Sans ExtraBold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14345" y="2067560"/>
            <a:ext cx="8042275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043874"/>
                </a:solidFill>
                <a:latin typeface="Nunito Sans ExtraBold" charset="0"/>
                <a:ea typeface="Nunito Sans ExtraBold" charset="0"/>
                <a:cs typeface="Nunito Sans ExtraBold" charset="0"/>
                <a:sym typeface="+mn-lt"/>
              </a:rPr>
              <a:t>SISTEM PENYEWAAN KOS </a:t>
            </a:r>
            <a:endParaRPr lang="en-US" altLang="zh-CN" sz="4400" dirty="0">
              <a:solidFill>
                <a:srgbClr val="043874"/>
              </a:solidFill>
              <a:latin typeface="Nunito Sans ExtraBold" charset="0"/>
              <a:ea typeface="Nunito Sans ExtraBold" charset="0"/>
              <a:cs typeface="Nunito Sans ExtraBold" charset="0"/>
              <a:sym typeface="+mn-lt"/>
            </a:endParaRPr>
          </a:p>
          <a:p>
            <a:r>
              <a:rPr lang="en-US" altLang="zh-CN" sz="4400" dirty="0">
                <a:solidFill>
                  <a:srgbClr val="043874"/>
                </a:solidFill>
                <a:latin typeface="Nunito Sans ExtraBold" charset="0"/>
                <a:ea typeface="Nunito Sans ExtraBold" charset="0"/>
                <a:cs typeface="Nunito Sans ExtraBold" charset="0"/>
                <a:sym typeface="+mn-lt"/>
              </a:rPr>
              <a:t>DI KUTA KOS BANDA ACEH </a:t>
            </a:r>
            <a:endParaRPr lang="en-US" altLang="zh-CN" sz="4400" dirty="0">
              <a:solidFill>
                <a:srgbClr val="043874"/>
              </a:solidFill>
              <a:latin typeface="Nunito Sans ExtraBold" charset="0"/>
              <a:ea typeface="Nunito Sans ExtraBold" charset="0"/>
              <a:cs typeface="Nunito Sans ExtraBold" charset="0"/>
              <a:sym typeface="+mn-lt"/>
            </a:endParaRPr>
          </a:p>
          <a:p>
            <a:r>
              <a:rPr lang="en-US" altLang="zh-CN" sz="4400" dirty="0">
                <a:solidFill>
                  <a:srgbClr val="043874"/>
                </a:solidFill>
                <a:latin typeface="Nunito Sans ExtraBold" charset="0"/>
                <a:ea typeface="Nunito Sans ExtraBold" charset="0"/>
                <a:cs typeface="Nunito Sans ExtraBold" charset="0"/>
                <a:sym typeface="+mn-lt"/>
              </a:rPr>
              <a:t>BERBASIS MOBILE</a:t>
            </a:r>
            <a:endParaRPr lang="en-US" altLang="zh-CN" sz="4400" dirty="0">
              <a:solidFill>
                <a:srgbClr val="043874"/>
              </a:solidFill>
              <a:latin typeface="Nunito Sans ExtraBold" charset="0"/>
              <a:ea typeface="Nunito Sans ExtraBold" charset="0"/>
              <a:cs typeface="Nunito Sans ExtraBold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51505" y="4324985"/>
            <a:ext cx="5244465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4000" dirty="0">
                <a:solidFill>
                  <a:srgbClr val="0D5D9B"/>
                </a:solidFill>
                <a:latin typeface="Nunito Sans ExtraBold" charset="0"/>
                <a:ea typeface="Nunito Sans ExtraBold" charset="0"/>
                <a:cs typeface="Nunito Sans ExtraBold" charset="0"/>
                <a:sym typeface="+mn-lt"/>
              </a:rPr>
              <a:t>MUNAWIR  SS-059</a:t>
            </a:r>
            <a:endParaRPr lang="en-US" altLang="zh-CN" sz="4000" dirty="0">
              <a:solidFill>
                <a:srgbClr val="0D5D9B"/>
              </a:solidFill>
              <a:latin typeface="Nunito Sans ExtraBold" charset="0"/>
              <a:ea typeface="Nunito Sans ExtraBold" charset="0"/>
              <a:cs typeface="Nunito Sans ExtraBold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/>
          <a:srcRect l="21011" t="54174" r="22011" b="7444"/>
          <a:stretch>
            <a:fillRect/>
          </a:stretch>
        </p:blipFill>
        <p:spPr>
          <a:xfrm rot="5400000" flipV="1">
            <a:off x="6462249" y="1128250"/>
            <a:ext cx="6858000" cy="4601499"/>
          </a:xfrm>
          <a:prstGeom prst="rect">
            <a:avLst/>
          </a:prstGeom>
        </p:spPr>
      </p:pic>
      <p:sp>
        <p:nvSpPr>
          <p:cNvPr id="18" name="文本框 1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 rot="16200000">
            <a:off x="1164590" y="3061970"/>
            <a:ext cx="644525" cy="274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000" dirty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  <a:sym typeface="Arial" panose="020B0604020202020204" pitchFamily="34" charset="0"/>
              </a:rPr>
              <a:t>Introduction</a:t>
            </a:r>
            <a:endParaRPr lang="en-US" altLang="zh-CN" sz="30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/>
          <a:srcRect l="21011" t="54174" r="22011" b="7444"/>
          <a:stretch>
            <a:fillRect/>
          </a:stretch>
        </p:blipFill>
        <p:spPr>
          <a:xfrm rot="5400000" flipH="1">
            <a:off x="-1128251" y="1128251"/>
            <a:ext cx="6858000" cy="4601499"/>
          </a:xfrm>
          <a:prstGeom prst="rect">
            <a:avLst/>
          </a:prstGeom>
        </p:spPr>
      </p:pic>
      <p:sp>
        <p:nvSpPr>
          <p:cNvPr id="6" name="文本框"/>
          <p:cNvSpPr/>
          <p:nvPr/>
        </p:nvSpPr>
        <p:spPr>
          <a:xfrm>
            <a:off x="1828292" y="450188"/>
            <a:ext cx="6679292" cy="829945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en-US" altLang="zh-CN" sz="4800" b="1" dirty="0">
                <a:solidFill>
                  <a:srgbClr val="0D5D9B"/>
                </a:solidFill>
                <a:latin typeface="Nunito Sans" charset="0"/>
                <a:ea typeface="Nunito Sans" charset="0"/>
                <a:cs typeface="Nunito Sans" charset="0"/>
                <a:sym typeface="Arial" panose="020B0604020202020204" pitchFamily="34" charset="0"/>
              </a:rPr>
              <a:t>LATAR BELAKANG</a:t>
            </a:r>
            <a:endParaRPr lang="en-US" altLang="zh-CN" sz="4800" b="1" dirty="0">
              <a:solidFill>
                <a:srgbClr val="0D5D9B"/>
              </a:solidFill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1828165" y="1665605"/>
          <a:ext cx="8220075" cy="3176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/>
          <a:srcRect l="21011" t="54174" r="22011" b="7444"/>
          <a:stretch>
            <a:fillRect/>
          </a:stretch>
        </p:blipFill>
        <p:spPr>
          <a:xfrm rot="5400000" flipV="1">
            <a:off x="6462249" y="1128250"/>
            <a:ext cx="6858000" cy="4601499"/>
          </a:xfrm>
          <a:prstGeom prst="rect">
            <a:avLst/>
          </a:prstGeom>
        </p:spPr>
      </p:pic>
      <p:sp>
        <p:nvSpPr>
          <p:cNvPr id="18" name="文本框 1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 rot="16200000">
            <a:off x="1164590" y="3061970"/>
            <a:ext cx="644525" cy="274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000" dirty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  <a:sym typeface="Arial" panose="020B0604020202020204" pitchFamily="34" charset="0"/>
              </a:rPr>
              <a:t>Introduction</a:t>
            </a:r>
            <a:endParaRPr lang="en-US" altLang="zh-CN" sz="30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/>
          <a:srcRect l="21011" t="54174" r="22011" b="7444"/>
          <a:stretch>
            <a:fillRect/>
          </a:stretch>
        </p:blipFill>
        <p:spPr>
          <a:xfrm rot="5400000" flipH="1">
            <a:off x="-1128251" y="1128251"/>
            <a:ext cx="6858000" cy="4601499"/>
          </a:xfrm>
          <a:prstGeom prst="rect">
            <a:avLst/>
          </a:prstGeom>
        </p:spPr>
      </p:pic>
      <p:sp>
        <p:nvSpPr>
          <p:cNvPr id="6" name="文本框"/>
          <p:cNvSpPr/>
          <p:nvPr/>
        </p:nvSpPr>
        <p:spPr>
          <a:xfrm>
            <a:off x="1828292" y="259688"/>
            <a:ext cx="6679292" cy="829945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en-US" altLang="zh-CN" sz="4800" b="1" dirty="0">
                <a:solidFill>
                  <a:srgbClr val="0D5D9B"/>
                </a:solidFill>
                <a:latin typeface="Nunito Sans" charset="0"/>
                <a:ea typeface="Nunito Sans" charset="0"/>
                <a:cs typeface="Nunito Sans" charset="0"/>
                <a:sym typeface="Arial" panose="020B0604020202020204" pitchFamily="34" charset="0"/>
              </a:rPr>
              <a:t>TUJUAN PENELITIAN</a:t>
            </a:r>
            <a:endParaRPr lang="en-US" altLang="zh-CN" sz="4800" b="1" dirty="0">
              <a:solidFill>
                <a:srgbClr val="0D5D9B"/>
              </a:solidFill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/>
        </p:nvGraphicFramePr>
        <p:xfrm>
          <a:off x="1986280" y="1305560"/>
          <a:ext cx="8220075" cy="3176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"/>
          <a:srcRect l="21011" t="54174" r="22011" b="7444"/>
          <a:stretch>
            <a:fillRect/>
          </a:stretch>
        </p:blipFill>
        <p:spPr>
          <a:xfrm rot="5400000" flipH="1">
            <a:off x="-1128251" y="1128251"/>
            <a:ext cx="6858000" cy="4601499"/>
          </a:xfrm>
          <a:prstGeom prst="rect">
            <a:avLst/>
          </a:prstGeom>
        </p:spPr>
      </p:pic>
      <p:sp>
        <p:nvSpPr>
          <p:cNvPr id="6" name="文本框"/>
          <p:cNvSpPr/>
          <p:nvPr/>
        </p:nvSpPr>
        <p:spPr>
          <a:xfrm>
            <a:off x="1828165" y="155575"/>
            <a:ext cx="8145780" cy="829945"/>
          </a:xfrm>
          <a:prstGeom prst="rect">
            <a:avLst/>
          </a:prstGeom>
        </p:spPr>
        <p:txBody>
          <a:bodyPr wrap="square">
            <a:spAutoFit/>
          </a:bodyPr>
          <a:p>
            <a:pPr lvl="0"/>
            <a:r>
              <a:rPr lang="en-US" altLang="zh-CN" sz="4800" b="1" dirty="0">
                <a:solidFill>
                  <a:srgbClr val="0D5D9B"/>
                </a:solidFill>
                <a:latin typeface="Nunito Sans" charset="0"/>
                <a:ea typeface="Nunito Sans" charset="0"/>
                <a:cs typeface="Nunito Sans" charset="0"/>
                <a:sym typeface="Arial" panose="020B0604020202020204" pitchFamily="34" charset="0"/>
              </a:rPr>
              <a:t>BATASAN PENELITIAN</a:t>
            </a:r>
            <a:endParaRPr lang="en-US" altLang="zh-CN" sz="4800" b="1" dirty="0">
              <a:solidFill>
                <a:srgbClr val="0D5D9B"/>
              </a:solidFill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986280" y="1305560"/>
          <a:ext cx="8220075" cy="3176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-154305" y="37725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"/>
          <a:srcRect l="21011" t="17495" r="22011" b="36004"/>
          <a:stretch>
            <a:fillRect/>
          </a:stretch>
        </p:blipFill>
        <p:spPr>
          <a:xfrm rot="5400000" flipV="1">
            <a:off x="-1343482" y="1343489"/>
            <a:ext cx="6858000" cy="417102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1"/>
          <a:srcRect l="21011" t="54174" r="22011" b="7444"/>
          <a:stretch>
            <a:fillRect/>
          </a:stretch>
        </p:blipFill>
        <p:spPr>
          <a:xfrm rot="5400000" flipV="1">
            <a:off x="6462249" y="1128250"/>
            <a:ext cx="6858000" cy="4601499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405765" y="628015"/>
            <a:ext cx="20637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cap="all" dirty="0">
                <a:solidFill>
                  <a:schemeClr val="bg1"/>
                </a:solidFill>
                <a:uFillTx/>
                <a:latin typeface="Nunito Sans ExtraBold" charset="0"/>
                <a:ea typeface="Nunito Sans ExtraBold" charset="0"/>
                <a:cs typeface="Nunito Sans ExtraBold" charset="0"/>
                <a:sym typeface="Arial" panose="020B0604020202020204" pitchFamily="34" charset="0"/>
              </a:rPr>
              <a:t>Overview</a:t>
            </a:r>
            <a:endParaRPr lang="en-US" altLang="zh-CN" sz="2400" cap="all" dirty="0">
              <a:solidFill>
                <a:schemeClr val="bg1"/>
              </a:solidFill>
              <a:uFillTx/>
              <a:latin typeface="Nunito Sans ExtraBold" charset="0"/>
              <a:ea typeface="Nunito Sans ExtraBold" charset="0"/>
              <a:cs typeface="Nunito Sans ExtraBold" charset="0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74516" y="3419018"/>
            <a:ext cx="680928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dirty="0">
                <a:latin typeface="Nunito Sans" charset="0"/>
                <a:ea typeface="Nunito Sans" charset="0"/>
                <a:cs typeface="Nunito Sans" charset="0"/>
                <a:sym typeface="Arial" panose="020B0604020202020204" pitchFamily="34" charset="0"/>
              </a:rPr>
              <a:t>Safety Production Responsibility</a:t>
            </a:r>
            <a:endParaRPr lang="zh-CN" altLang="en-US" dirty="0">
              <a:latin typeface="Nunito Sans" charset="0"/>
              <a:ea typeface="Nunito Sans" charset="0"/>
              <a:cs typeface="Nunito Sans" charset="0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74517" y="2429811"/>
            <a:ext cx="10447199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600" dirty="0">
                <a:solidFill>
                  <a:srgbClr val="043874"/>
                </a:solidFill>
                <a:latin typeface="Nunito Sans ExtraBold" charset="0"/>
                <a:ea typeface="Nunito Sans ExtraBold" charset="0"/>
                <a:cs typeface="Nunito Sans ExtraBold" charset="0"/>
                <a:sym typeface="+mn-lt"/>
              </a:rPr>
              <a:t>THANK YOU</a:t>
            </a:r>
            <a:endParaRPr lang="zh-CN" altLang="en-US" sz="6600" dirty="0">
              <a:solidFill>
                <a:srgbClr val="043874"/>
              </a:solidFill>
              <a:latin typeface="Nunito Sans ExtraBold" charset="0"/>
              <a:ea typeface="Nunito Sans ExtraBold" charset="0"/>
              <a:cs typeface="Nunito Sans ExtraBold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40735" y="1721485"/>
            <a:ext cx="2176780" cy="706755"/>
          </a:xfrm>
          <a:prstGeom prst="rect">
            <a:avLst/>
          </a:prstGeom>
        </p:spPr>
        <p:txBody>
          <a:bodyPr wrap="square">
            <a:spAutoFit/>
          </a:bodyPr>
          <a:p>
            <a:endParaRPr lang="en-US" altLang="zh-CN" sz="4000" dirty="0">
              <a:solidFill>
                <a:srgbClr val="0D5D9B"/>
              </a:solidFill>
              <a:latin typeface="Nunito Sans ExtraBold" charset="0"/>
              <a:ea typeface="Nunito Sans ExtraBold" charset="0"/>
              <a:cs typeface="Nunito Sans ExtraBold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/>
      </p:transition>
    </mc:Choice>
    <mc:Fallback>
      <p:transition spd="slow">
        <p:push/>
      </p:transition>
    </mc:Fallback>
  </mc:AlternateContent>
</p:sld>
</file>

<file path=ppt/tags/tag1.xml><?xml version="1.0" encoding="utf-8"?>
<p:tagLst xmlns:p="http://schemas.openxmlformats.org/presentationml/2006/main">
  <p:tag name="MH" val="20171105111057"/>
  <p:tag name="MH_LIBRARY" val="GRAPHIC"/>
  <p:tag name="MH_ORDER" val="文本框 17"/>
</p:tagLst>
</file>

<file path=ppt/tags/tag2.xml><?xml version="1.0" encoding="utf-8"?>
<p:tagLst xmlns:p="http://schemas.openxmlformats.org/presentationml/2006/main">
  <p:tag name="MH" val="20171105111057"/>
  <p:tag name="MH_LIBRARY" val="GRAPHIC"/>
  <p:tag name="MH_ORDER" val="文本框 17"/>
</p:tagLst>
</file>

<file path=ppt/tags/tag3.xml><?xml version="1.0" encoding="utf-8"?>
<p:tagLst xmlns:p="http://schemas.openxmlformats.org/presentationml/2006/main">
  <p:tag name="KSO_WPP_MARK_KEY" val="52222047-3757-4c91-addc-fd36b52114a8"/>
  <p:tag name="COMMONDATA" val="eyJoZGlkIjoiMmNmYmEwOWQ4Y2Q0M2IxMGZkNjI4ZjhkZDQyNzg1OTYifQ=="/>
</p:tagLst>
</file>

<file path=ppt/theme/theme1.xml><?xml version="1.0" encoding="utf-8"?>
<a:theme xmlns:a="http://schemas.openxmlformats.org/drawingml/2006/main" name="Office 主题​​">
  <a:themeElements>
    <a:clrScheme name="自定义 2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43874"/>
      </a:accent1>
      <a:accent2>
        <a:srgbClr val="0D5D9B"/>
      </a:accent2>
      <a:accent3>
        <a:srgbClr val="3F3F3F"/>
      </a:accent3>
      <a:accent4>
        <a:srgbClr val="043874"/>
      </a:accent4>
      <a:accent5>
        <a:srgbClr val="0D5D9B"/>
      </a:accent5>
      <a:accent6>
        <a:srgbClr val="3F3F3F"/>
      </a:accent6>
      <a:hlink>
        <a:srgbClr val="0563C1"/>
      </a:hlink>
      <a:folHlink>
        <a:srgbClr val="954F72"/>
      </a:folHlink>
    </a:clrScheme>
    <a:fontScheme name="rzdiy1xl">
      <a:majorFont>
        <a:latin typeface="Nunito Sans"/>
        <a:ea typeface="Nunito Sans"/>
        <a:cs typeface=""/>
      </a:majorFont>
      <a:minorFont>
        <a:latin typeface="Nunito Sans"/>
        <a:ea typeface="Nunit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unito Sans"/>
        <a:ea typeface=""/>
        <a:cs typeface=""/>
        <a:font script="Jpan" typeface="游ゴシック"/>
        <a:font script="Hang" typeface="맑은 고딕"/>
        <a:font script="Hans" typeface="Nunito Sans"/>
        <a:font script="Hant" typeface="新細明體"/>
        <a:font script="Arab" typeface="Nunito Sans"/>
        <a:font script="Hebr" typeface="Nuni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uni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Nunito Sans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unito Sans"/>
        <a:ea typeface=""/>
        <a:cs typeface=""/>
        <a:font script="Jpan" typeface="ＭＳ Ｐゴシック"/>
        <a:font script="Hang" typeface="맑은 고딕"/>
        <a:font script="Hans" typeface="Nunito Sans"/>
        <a:font script="Hant" typeface="新細明體"/>
        <a:font script="Arab" typeface="Nunito Sans"/>
        <a:font script="Hebr" typeface="Nuni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uni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WPS Presentation</Application>
  <PresentationFormat>宽屏</PresentationFormat>
  <Paragraphs>25</Paragraphs>
  <Slides>5</Slides>
  <Notes>21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Nunito Sans</vt:lpstr>
      <vt:lpstr>Nunito Sans ExtraBold</vt:lpstr>
      <vt:lpstr>Arial Narrow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Muslimlife</cp:lastModifiedBy>
  <cp:revision>191</cp:revision>
  <dcterms:created xsi:type="dcterms:W3CDTF">2020-11-20T15:43:00Z</dcterms:created>
  <dcterms:modified xsi:type="dcterms:W3CDTF">2023-08-18T18:21:30Z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1033-12.2.0.13177</vt:lpwstr>
  </property>
  <property fmtid="{D5CDD505-2E9C-101B-9397-08002B2CF9AE}" pid="3" name="ICV">
    <vt:lpwstr>09431AD7C3A945DF87F50D13AE36635B_13</vt:lpwstr>
  </property>
</Properties>
</file>