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
  </p:notesMasterIdLst>
  <p:handoutMasterIdLst>
    <p:handoutMasterId r:id="rId9"/>
  </p:handoutMasterIdLst>
  <p:sldIdLst>
    <p:sldId id="256" r:id="rId3"/>
    <p:sldId id="257" r:id="rId5"/>
    <p:sldId id="291" r:id="rId6"/>
    <p:sldId id="292" r:id="rId7"/>
    <p:sldId id="280" r:id="rId8"/>
  </p:sldIdLst>
  <p:sldSz cx="12192000" cy="6858000"/>
  <p:notesSz cx="6858000" cy="9144000"/>
  <p:embeddedFontLst>
    <p:embeddedFont>
      <p:font typeface="Nunito Sans" charset="0"/>
      <p:regular r:id="rId13"/>
      <p:bold r:id="rId14"/>
      <p:italic r:id="rId15"/>
      <p:boldItalic r:id="rId16"/>
    </p:embeddedFont>
    <p:embeddedFont>
      <p:font typeface="Nunito Sans ExtraBold" charset="0"/>
      <p:bold r:id="rId17"/>
    </p:embeddedFont>
  </p:embeddedFontLst>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5D9B"/>
    <a:srgbClr val="2687FF"/>
    <a:srgbClr val="0438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7" d="100"/>
          <a:sy n="147" d="100"/>
        </p:scale>
        <p:origin x="10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handoutMaster" Target="handoutMasters/handout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3.xml"/><Relationship Id="rId17" Type="http://schemas.openxmlformats.org/officeDocument/2006/relationships/font" Target="fonts/font5.fntdata"/><Relationship Id="rId16" Type="http://schemas.openxmlformats.org/officeDocument/2006/relationships/font" Target="fonts/font4.fntdata"/><Relationship Id="rId15" Type="http://schemas.openxmlformats.org/officeDocument/2006/relationships/font" Target="fonts/font3.fntdata"/><Relationship Id="rId14" Type="http://schemas.openxmlformats.org/officeDocument/2006/relationships/font" Target="fonts/font2.fntdata"/><Relationship Id="rId13" Type="http://schemas.openxmlformats.org/officeDocument/2006/relationships/font" Target="fonts/font1.fntdata"/><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Nunito Sans" charset="0"/>
              <a:ea typeface="Nunito Sans" charset="0"/>
              <a:cs typeface="Nunito Sans"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Nunito Sans" charset="0"/>
                <a:ea typeface="Nunito Sans" charset="0"/>
                <a:cs typeface="Nunito Sans" charset="0"/>
              </a:rPr>
            </a:fld>
            <a:endParaRPr lang="zh-CN" altLang="en-US">
              <a:latin typeface="Nunito Sans" charset="0"/>
              <a:ea typeface="Nunito Sans" charset="0"/>
              <a:cs typeface="Nunito Sans"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Nunito Sans" charset="0"/>
              <a:ea typeface="Nunito Sans" charset="0"/>
              <a:cs typeface="Nunito Sans"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Nunito Sans" charset="0"/>
                <a:ea typeface="Nunito Sans" charset="0"/>
                <a:cs typeface="Nunito Sans" charset="0"/>
              </a:rPr>
            </a:fld>
            <a:endParaRPr lang="zh-CN" altLang="en-US">
              <a:latin typeface="Nunito Sans" charset="0"/>
              <a:ea typeface="Nunito Sans" charset="0"/>
              <a:cs typeface="Nunito Sans"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Nunito Sans" charset="0"/>
                <a:ea typeface="Nunito Sans" charset="0"/>
                <a:cs typeface="Nunito Sans"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Nunito Sans" charset="0"/>
                <a:ea typeface="Nunito Sans" charset="0"/>
                <a:cs typeface="Nunito Sans" charset="0"/>
              </a:defRPr>
            </a:lvl1pPr>
          </a:lstStyle>
          <a:p>
            <a:fld id="{11502C6B-EB9B-4D69-9E51-1FEE7769C71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Nunito Sans" charset="0"/>
                <a:ea typeface="Nunito Sans" charset="0"/>
                <a:cs typeface="Nunito Sans"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Nunito Sans" charset="0"/>
                <a:ea typeface="Nunito Sans" charset="0"/>
                <a:cs typeface="Nunito Sans" charset="0"/>
              </a:defRPr>
            </a:lvl1pPr>
          </a:lstStyle>
          <a:p>
            <a:fld id="{056D8460-D7CE-438D-A038-114C093215A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Nunito Sans" charset="0"/>
        <a:ea typeface="Nunito Sans" charset="0"/>
        <a:cs typeface="Nunito Sans" charset="0"/>
      </a:defRPr>
    </a:lvl1pPr>
    <a:lvl2pPr marL="457200" algn="l" defTabSz="914400" rtl="0" eaLnBrk="1" latinLnBrk="0" hangingPunct="1">
      <a:defRPr sz="1200" kern="1200">
        <a:solidFill>
          <a:schemeClr val="tx1"/>
        </a:solidFill>
        <a:latin typeface="Nunito Sans" charset="0"/>
        <a:ea typeface="Nunito Sans" charset="0"/>
        <a:cs typeface="Nunito Sans" charset="0"/>
      </a:defRPr>
    </a:lvl2pPr>
    <a:lvl3pPr marL="914400" algn="l" defTabSz="914400" rtl="0" eaLnBrk="1" latinLnBrk="0" hangingPunct="1">
      <a:defRPr sz="1200" kern="1200">
        <a:solidFill>
          <a:schemeClr val="tx1"/>
        </a:solidFill>
        <a:latin typeface="Nunito Sans" charset="0"/>
        <a:ea typeface="Nunito Sans" charset="0"/>
        <a:cs typeface="Nunito Sans" charset="0"/>
      </a:defRPr>
    </a:lvl3pPr>
    <a:lvl4pPr marL="1371600" algn="l" defTabSz="914400" rtl="0" eaLnBrk="1" latinLnBrk="0" hangingPunct="1">
      <a:defRPr sz="1200" kern="1200">
        <a:solidFill>
          <a:schemeClr val="tx1"/>
        </a:solidFill>
        <a:latin typeface="Nunito Sans" charset="0"/>
        <a:ea typeface="Nunito Sans" charset="0"/>
        <a:cs typeface="Nunito Sans" charset="0"/>
      </a:defRPr>
    </a:lvl4pPr>
    <a:lvl5pPr marL="1828800" algn="l" defTabSz="914400" rtl="0" eaLnBrk="1" latinLnBrk="0" hangingPunct="1">
      <a:defRPr sz="1200" kern="1200">
        <a:solidFill>
          <a:schemeClr val="tx1"/>
        </a:solidFill>
        <a:latin typeface="Nunito Sans" charset="0"/>
        <a:ea typeface="Nunito Sans" charset="0"/>
        <a:cs typeface="Nunito Sans"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6D8460-D7CE-438D-A038-114C093215A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6D8460-D7CE-438D-A038-114C093215A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6D8460-D7CE-438D-A038-114C093215A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6D8460-D7CE-438D-A038-114C093215A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6D8460-D7CE-438D-A038-114C093215A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3EC90CD-CD95-4E56-AB88-06C8234E9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DD1507-B13D-4DF7-B5D8-2A926364E06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Nunito Sans" charset="0"/>
                <a:ea typeface="Nunito Sans" charset="0"/>
                <a:cs typeface="Nunito Sans" charset="0"/>
              </a:defRPr>
            </a:lvl1pPr>
          </a:lstStyle>
          <a:p>
            <a:fld id="{43EC90CD-CD95-4E56-AB88-06C8234E931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Nunito Sans" charset="0"/>
                <a:ea typeface="Nunito Sans" charset="0"/>
                <a:cs typeface="Nunito Sans"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Nunito Sans" charset="0"/>
                <a:ea typeface="Nunito Sans" charset="0"/>
                <a:cs typeface="Nunito Sans" charset="0"/>
              </a:defRPr>
            </a:lvl1pPr>
          </a:lstStyle>
          <a:p>
            <a:fld id="{CDDD1507-B13D-4DF7-B5D8-2A926364E061}" type="slidenum">
              <a:rPr lang="zh-CN" altLang="en-US" smtClean="0"/>
            </a:fld>
            <a:endParaRPr lang="zh-CN" altLang="en-US"/>
          </a:p>
        </p:txBody>
      </p:sp>
      <p:grpSp>
        <p:nvGrpSpPr>
          <p:cNvPr id="7" name="组合 6"/>
          <p:cNvGrpSpPr/>
          <p:nvPr userDrawn="1"/>
        </p:nvGrpSpPr>
        <p:grpSpPr>
          <a:xfrm>
            <a:off x="6" y="0"/>
            <a:ext cx="12191992" cy="6858001"/>
            <a:chOff x="6" y="0"/>
            <a:chExt cx="12191992" cy="6858001"/>
          </a:xfrm>
        </p:grpSpPr>
        <p:pic>
          <p:nvPicPr>
            <p:cNvPr id="8" name="图片 7"/>
            <p:cNvPicPr>
              <a:picLocks noChangeAspect="1"/>
            </p:cNvPicPr>
            <p:nvPr/>
          </p:nvPicPr>
          <p:blipFill rotWithShape="1">
            <a:blip r:embed="rId3"/>
            <a:srcRect l="21011" t="17495" r="22011" b="36004"/>
            <a:stretch>
              <a:fillRect/>
            </a:stretch>
          </p:blipFill>
          <p:spPr>
            <a:xfrm rot="5400000" flipV="1">
              <a:off x="-1343482" y="1343489"/>
              <a:ext cx="6858000" cy="4171024"/>
            </a:xfrm>
            <a:prstGeom prst="rect">
              <a:avLst/>
            </a:prstGeom>
          </p:spPr>
        </p:pic>
        <p:pic>
          <p:nvPicPr>
            <p:cNvPr id="9" name="图片 8"/>
            <p:cNvPicPr>
              <a:picLocks noChangeAspect="1"/>
            </p:cNvPicPr>
            <p:nvPr/>
          </p:nvPicPr>
          <p:blipFill rotWithShape="1">
            <a:blip r:embed="rId3"/>
            <a:srcRect l="21011" t="54174" r="22011" b="7444"/>
            <a:stretch>
              <a:fillRect/>
            </a:stretch>
          </p:blipFill>
          <p:spPr>
            <a:xfrm rot="5400000" flipV="1">
              <a:off x="6462249" y="1128250"/>
              <a:ext cx="6858000" cy="4601499"/>
            </a:xfrm>
            <a:prstGeom prst="rect">
              <a:avLst/>
            </a:prstGeom>
          </p:spPr>
        </p:pic>
        <p:sp>
          <p:nvSpPr>
            <p:cNvPr id="10" name="矩形 9"/>
            <p:cNvSpPr/>
            <p:nvPr/>
          </p:nvSpPr>
          <p:spPr>
            <a:xfrm>
              <a:off x="50800" y="31750"/>
              <a:ext cx="12090400" cy="6800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unito Sans" charset="0"/>
                <a:ea typeface="Nunito Sans" charset="0"/>
                <a:cs typeface="Nunito Sans" charset="0"/>
              </a:endParaRPr>
            </a:p>
          </p:txBody>
        </p:sp>
      </p:grpSp>
      <p:grpSp>
        <p:nvGrpSpPr>
          <p:cNvPr id="11" name="组合 10"/>
          <p:cNvGrpSpPr/>
          <p:nvPr userDrawn="1"/>
        </p:nvGrpSpPr>
        <p:grpSpPr>
          <a:xfrm>
            <a:off x="242201" y="191958"/>
            <a:ext cx="418867" cy="493841"/>
            <a:chOff x="5394769" y="1204331"/>
            <a:chExt cx="352361" cy="215941"/>
          </a:xfrm>
          <a:solidFill>
            <a:srgbClr val="0D5D9B"/>
          </a:solidFill>
        </p:grpSpPr>
        <p:sp>
          <p:nvSpPr>
            <p:cNvPr id="12" name="燕尾形 3"/>
            <p:cNvSpPr/>
            <p:nvPr/>
          </p:nvSpPr>
          <p:spPr>
            <a:xfrm>
              <a:off x="5394769" y="1204331"/>
              <a:ext cx="215941" cy="2159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Nunito Sans" charset="0"/>
                <a:ea typeface="Nunito Sans" charset="0"/>
                <a:cs typeface="Nunito Sans" charset="0"/>
              </a:endParaRPr>
            </a:p>
          </p:txBody>
        </p:sp>
        <p:sp>
          <p:nvSpPr>
            <p:cNvPr id="13" name="燕尾形 4"/>
            <p:cNvSpPr/>
            <p:nvPr/>
          </p:nvSpPr>
          <p:spPr>
            <a:xfrm>
              <a:off x="5531189" y="1204331"/>
              <a:ext cx="215941" cy="2159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Nunito Sans" charset="0"/>
                <a:ea typeface="Nunito Sans" charset="0"/>
                <a:cs typeface="Nunito Sans" charset="0"/>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Nunito Sans" charset="0"/>
          <a:ea typeface="Nunito Sans" charset="0"/>
          <a:cs typeface="Nunito Sans"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Nunito Sans" charset="0"/>
          <a:ea typeface="Nunito Sans" charset="0"/>
          <a:cs typeface="Nunito Sans"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Nunito Sans" charset="0"/>
          <a:ea typeface="Nunito Sans" charset="0"/>
          <a:cs typeface="Nunito Sans"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Nunito Sans" charset="0"/>
          <a:ea typeface="Nunito Sans" charset="0"/>
          <a:cs typeface="Nunito Sans"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Sans" charset="0"/>
          <a:ea typeface="Nunito Sans" charset="0"/>
          <a:cs typeface="Nunito Sans"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Sans" charset="0"/>
          <a:ea typeface="Nunito Sans" charset="0"/>
          <a:cs typeface="Nunito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rotWithShape="1">
          <a:blip r:embed="rId1"/>
          <a:srcRect l="21011" t="17495" r="22011" b="36004"/>
          <a:stretch>
            <a:fillRect/>
          </a:stretch>
        </p:blipFill>
        <p:spPr>
          <a:xfrm rot="5400000" flipV="1">
            <a:off x="-1343482" y="1343489"/>
            <a:ext cx="6858000" cy="4171024"/>
          </a:xfrm>
          <a:prstGeom prst="rect">
            <a:avLst/>
          </a:prstGeom>
        </p:spPr>
      </p:pic>
      <p:pic>
        <p:nvPicPr>
          <p:cNvPr id="31" name="图片 30"/>
          <p:cNvPicPr>
            <a:picLocks noChangeAspect="1"/>
          </p:cNvPicPr>
          <p:nvPr/>
        </p:nvPicPr>
        <p:blipFill rotWithShape="1">
          <a:blip r:embed="rId1"/>
          <a:srcRect l="21011" t="54174" r="22011" b="7444"/>
          <a:stretch>
            <a:fillRect/>
          </a:stretch>
        </p:blipFill>
        <p:spPr>
          <a:xfrm rot="5400000" flipV="1">
            <a:off x="6462249" y="1128250"/>
            <a:ext cx="6858000" cy="4601499"/>
          </a:xfrm>
          <a:prstGeom prst="rect">
            <a:avLst/>
          </a:prstGeom>
        </p:spPr>
      </p:pic>
      <p:sp>
        <p:nvSpPr>
          <p:cNvPr id="33" name="矩形 32"/>
          <p:cNvSpPr/>
          <p:nvPr/>
        </p:nvSpPr>
        <p:spPr>
          <a:xfrm>
            <a:off x="69850" y="628015"/>
            <a:ext cx="2819400" cy="645160"/>
          </a:xfrm>
          <a:prstGeom prst="rect">
            <a:avLst/>
          </a:prstGeom>
        </p:spPr>
        <p:txBody>
          <a:bodyPr wrap="square">
            <a:spAutoFit/>
          </a:bodyPr>
          <a:lstStyle/>
          <a:p>
            <a:pPr algn="ctr"/>
            <a:r>
              <a:rPr lang="en-US" altLang="zh-CN" cap="all" dirty="0">
                <a:solidFill>
                  <a:schemeClr val="bg1"/>
                </a:solidFill>
                <a:uFillTx/>
                <a:latin typeface="Nunito Sans ExtraBold" charset="0"/>
                <a:ea typeface="Nunito Sans ExtraBold" charset="0"/>
                <a:cs typeface="Nunito Sans ExtraBold" charset="0"/>
                <a:sym typeface="Arial" panose="020B0604020202020204" pitchFamily="34" charset="0"/>
              </a:rPr>
              <a:t>APplcation </a:t>
            </a:r>
            <a:endParaRPr lang="en-US" altLang="zh-CN" cap="all" dirty="0">
              <a:solidFill>
                <a:schemeClr val="bg1"/>
              </a:solidFill>
              <a:uFillTx/>
              <a:latin typeface="Nunito Sans ExtraBold" charset="0"/>
              <a:ea typeface="Nunito Sans ExtraBold" charset="0"/>
              <a:cs typeface="Nunito Sans ExtraBold" charset="0"/>
              <a:sym typeface="Arial" panose="020B0604020202020204" pitchFamily="34" charset="0"/>
            </a:endParaRPr>
          </a:p>
          <a:p>
            <a:pPr algn="ctr"/>
            <a:r>
              <a:rPr lang="en-US" altLang="zh-CN" cap="all" dirty="0">
                <a:solidFill>
                  <a:schemeClr val="bg1"/>
                </a:solidFill>
                <a:uFillTx/>
                <a:latin typeface="Nunito Sans ExtraBold" charset="0"/>
                <a:ea typeface="Nunito Sans ExtraBold" charset="0"/>
                <a:cs typeface="Nunito Sans ExtraBold" charset="0"/>
                <a:sym typeface="Arial" panose="020B0604020202020204" pitchFamily="34" charset="0"/>
              </a:rPr>
              <a:t>project</a:t>
            </a:r>
            <a:endParaRPr lang="en-US" altLang="zh-CN" cap="all" dirty="0">
              <a:solidFill>
                <a:schemeClr val="bg1"/>
              </a:solidFill>
              <a:uFillTx/>
              <a:latin typeface="Nunito Sans ExtraBold" charset="0"/>
              <a:ea typeface="Nunito Sans ExtraBold" charset="0"/>
              <a:cs typeface="Nunito Sans ExtraBold" charset="0"/>
              <a:sym typeface="Arial" panose="020B0604020202020204" pitchFamily="34" charset="0"/>
            </a:endParaRPr>
          </a:p>
        </p:txBody>
      </p:sp>
      <p:sp>
        <p:nvSpPr>
          <p:cNvPr id="18" name="矩形 17"/>
          <p:cNvSpPr/>
          <p:nvPr/>
        </p:nvSpPr>
        <p:spPr>
          <a:xfrm>
            <a:off x="3014345" y="2067560"/>
            <a:ext cx="8042275" cy="2122805"/>
          </a:xfrm>
          <a:prstGeom prst="rect">
            <a:avLst/>
          </a:prstGeom>
        </p:spPr>
        <p:txBody>
          <a:bodyPr wrap="square">
            <a:spAutoFit/>
          </a:bodyPr>
          <a:lstStyle/>
          <a:p>
            <a:r>
              <a:rPr lang="en-US" altLang="zh-CN" sz="4400" dirty="0">
                <a:solidFill>
                  <a:srgbClr val="043874"/>
                </a:solidFill>
                <a:latin typeface="Nunito Sans ExtraBold" charset="0"/>
                <a:ea typeface="Nunito Sans ExtraBold" charset="0"/>
                <a:cs typeface="Nunito Sans ExtraBold" charset="0"/>
                <a:sym typeface="+mn-lt"/>
              </a:rPr>
              <a:t>SISTEM PENYEWAAN KOS </a:t>
            </a:r>
            <a:endParaRPr lang="en-US" altLang="zh-CN" sz="4400" dirty="0">
              <a:solidFill>
                <a:srgbClr val="043874"/>
              </a:solidFill>
              <a:latin typeface="Nunito Sans ExtraBold" charset="0"/>
              <a:ea typeface="Nunito Sans ExtraBold" charset="0"/>
              <a:cs typeface="Nunito Sans ExtraBold" charset="0"/>
              <a:sym typeface="+mn-lt"/>
            </a:endParaRPr>
          </a:p>
          <a:p>
            <a:r>
              <a:rPr lang="en-US" altLang="zh-CN" sz="4400" dirty="0">
                <a:solidFill>
                  <a:srgbClr val="043874"/>
                </a:solidFill>
                <a:latin typeface="Nunito Sans ExtraBold" charset="0"/>
                <a:ea typeface="Nunito Sans ExtraBold" charset="0"/>
                <a:cs typeface="Nunito Sans ExtraBold" charset="0"/>
                <a:sym typeface="+mn-lt"/>
              </a:rPr>
              <a:t>DI KUTA KOS BANDA ACEH </a:t>
            </a:r>
            <a:endParaRPr lang="en-US" altLang="zh-CN" sz="4400" dirty="0">
              <a:solidFill>
                <a:srgbClr val="043874"/>
              </a:solidFill>
              <a:latin typeface="Nunito Sans ExtraBold" charset="0"/>
              <a:ea typeface="Nunito Sans ExtraBold" charset="0"/>
              <a:cs typeface="Nunito Sans ExtraBold" charset="0"/>
              <a:sym typeface="+mn-lt"/>
            </a:endParaRPr>
          </a:p>
          <a:p>
            <a:r>
              <a:rPr lang="en-US" altLang="zh-CN" sz="4400" dirty="0">
                <a:solidFill>
                  <a:srgbClr val="043874"/>
                </a:solidFill>
                <a:latin typeface="Nunito Sans ExtraBold" charset="0"/>
                <a:ea typeface="Nunito Sans ExtraBold" charset="0"/>
                <a:cs typeface="Nunito Sans ExtraBold" charset="0"/>
                <a:sym typeface="+mn-lt"/>
              </a:rPr>
              <a:t>BERBASIS MOBILE</a:t>
            </a:r>
            <a:endParaRPr lang="en-US" altLang="zh-CN" sz="4400" dirty="0">
              <a:solidFill>
                <a:srgbClr val="043874"/>
              </a:solidFill>
              <a:latin typeface="Nunito Sans ExtraBold" charset="0"/>
              <a:ea typeface="Nunito Sans ExtraBold" charset="0"/>
              <a:cs typeface="Nunito Sans ExtraBold" charset="0"/>
              <a:sym typeface="+mn-lt"/>
            </a:endParaRPr>
          </a:p>
        </p:txBody>
      </p:sp>
      <p:sp>
        <p:nvSpPr>
          <p:cNvPr id="3" name="矩形 2"/>
          <p:cNvSpPr/>
          <p:nvPr/>
        </p:nvSpPr>
        <p:spPr>
          <a:xfrm>
            <a:off x="3151505" y="4324985"/>
            <a:ext cx="5244465" cy="706755"/>
          </a:xfrm>
          <a:prstGeom prst="rect">
            <a:avLst/>
          </a:prstGeom>
        </p:spPr>
        <p:txBody>
          <a:bodyPr wrap="square">
            <a:spAutoFit/>
          </a:bodyPr>
          <a:p>
            <a:r>
              <a:rPr lang="en-US" altLang="zh-CN" sz="4000" dirty="0">
                <a:solidFill>
                  <a:srgbClr val="0D5D9B"/>
                </a:solidFill>
                <a:latin typeface="Nunito Sans ExtraBold" charset="0"/>
                <a:ea typeface="Nunito Sans ExtraBold" charset="0"/>
                <a:cs typeface="Nunito Sans ExtraBold" charset="0"/>
                <a:sym typeface="+mn-lt"/>
              </a:rPr>
              <a:t>MUNAWIR  SS-059</a:t>
            </a:r>
            <a:endParaRPr lang="en-US" altLang="zh-CN" sz="4000" dirty="0">
              <a:solidFill>
                <a:srgbClr val="0D5D9B"/>
              </a:solidFill>
              <a:latin typeface="Nunito Sans ExtraBold" charset="0"/>
              <a:ea typeface="Nunito Sans ExtraBold" charset="0"/>
              <a:cs typeface="Nunito Sans ExtraBold"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000">
        <p:push/>
      </p:transition>
    </mc:Choice>
    <mc:Fallback>
      <p:transition spd="slow">
        <p:push/>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a:spLocks noChangeArrowheads="1"/>
          </p:cNvSpPr>
          <p:nvPr>
            <p:custDataLst>
              <p:tags r:id="rId1"/>
            </p:custDataLst>
          </p:nvPr>
        </p:nvSpPr>
        <p:spPr bwMode="auto">
          <a:xfrm rot="16200000">
            <a:off x="1164590" y="3061970"/>
            <a:ext cx="644525" cy="274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r>
              <a:rPr lang="en-US" altLang="zh-CN" sz="3000" dirty="0">
                <a:solidFill>
                  <a:schemeClr val="bg1"/>
                </a:solidFill>
                <a:latin typeface="Nunito Sans" charset="0"/>
                <a:ea typeface="Nunito Sans" charset="0"/>
                <a:cs typeface="Nunito Sans" charset="0"/>
                <a:sym typeface="Arial" panose="020B0604020202020204" pitchFamily="34" charset="0"/>
              </a:rPr>
              <a:t>Introduction</a:t>
            </a:r>
            <a:endParaRPr lang="en-US" altLang="zh-CN" sz="3000" dirty="0">
              <a:solidFill>
                <a:schemeClr val="bg1"/>
              </a:solidFill>
              <a:latin typeface="Nunito Sans" charset="0"/>
              <a:ea typeface="Nunito Sans" charset="0"/>
              <a:cs typeface="Nunito Sans" charset="0"/>
              <a:sym typeface="Arial" panose="020B0604020202020204" pitchFamily="34" charset="0"/>
            </a:endParaRPr>
          </a:p>
        </p:txBody>
      </p:sp>
      <p:pic>
        <p:nvPicPr>
          <p:cNvPr id="21" name="图片 20"/>
          <p:cNvPicPr>
            <a:picLocks noChangeAspect="1"/>
          </p:cNvPicPr>
          <p:nvPr/>
        </p:nvPicPr>
        <p:blipFill rotWithShape="1">
          <a:blip r:embed="rId2"/>
          <a:srcRect l="21011" t="54174" r="22011" b="7444"/>
          <a:stretch>
            <a:fillRect/>
          </a:stretch>
        </p:blipFill>
        <p:spPr>
          <a:xfrm rot="5400000" flipH="1">
            <a:off x="-1128251" y="1128251"/>
            <a:ext cx="6858000" cy="4601499"/>
          </a:xfrm>
          <a:prstGeom prst="rect">
            <a:avLst/>
          </a:prstGeom>
        </p:spPr>
      </p:pic>
      <p:sp>
        <p:nvSpPr>
          <p:cNvPr id="6" name="文本框"/>
          <p:cNvSpPr/>
          <p:nvPr/>
        </p:nvSpPr>
        <p:spPr>
          <a:xfrm>
            <a:off x="1828292" y="894688"/>
            <a:ext cx="6679292" cy="829945"/>
          </a:xfrm>
          <a:prstGeom prst="rect">
            <a:avLst/>
          </a:prstGeom>
        </p:spPr>
        <p:txBody>
          <a:bodyPr wrap="square">
            <a:spAutoFit/>
          </a:bodyPr>
          <a:p>
            <a:pPr lvl="0"/>
            <a:r>
              <a:rPr lang="en-US" altLang="zh-CN" sz="4800" b="1" dirty="0">
                <a:solidFill>
                  <a:srgbClr val="0D5D9B"/>
                </a:solidFill>
                <a:latin typeface="Nunito Sans" charset="0"/>
                <a:ea typeface="Nunito Sans" charset="0"/>
                <a:cs typeface="Nunito Sans" charset="0"/>
                <a:sym typeface="Arial" panose="020B0604020202020204" pitchFamily="34" charset="0"/>
              </a:rPr>
              <a:t>LATAR BELAKANG</a:t>
            </a:r>
            <a:endParaRPr lang="en-US" altLang="zh-CN" sz="4800" b="1" dirty="0">
              <a:solidFill>
                <a:srgbClr val="0D5D9B"/>
              </a:solidFill>
              <a:latin typeface="Nunito Sans" charset="0"/>
              <a:ea typeface="Nunito Sans" charset="0"/>
              <a:cs typeface="Nunito Sans" charset="0"/>
              <a:sym typeface="Arial" panose="020B0604020202020204" pitchFamily="34" charset="0"/>
            </a:endParaRPr>
          </a:p>
        </p:txBody>
      </p:sp>
      <p:sp>
        <p:nvSpPr>
          <p:cNvPr id="10" name="文本框"/>
          <p:cNvSpPr/>
          <p:nvPr/>
        </p:nvSpPr>
        <p:spPr>
          <a:xfrm>
            <a:off x="1828165" y="1866900"/>
            <a:ext cx="8906510" cy="3411220"/>
          </a:xfrm>
          <a:prstGeom prst="rect">
            <a:avLst/>
          </a:prstGeom>
        </p:spPr>
        <p:txBody>
          <a:bodyPr wrap="square">
            <a:noAutofit/>
          </a:bodyPr>
          <a:p>
            <a:pPr lvl="0" algn="just"/>
            <a:r>
              <a:rPr lang="en-US" altLang="zh-CN" sz="2400" dirty="0">
                <a:solidFill>
                  <a:schemeClr val="tx1"/>
                </a:solidFill>
                <a:effectLst>
                  <a:outerShdw blurRad="38100" dist="19050" dir="2700000" algn="tl" rotWithShape="0">
                    <a:schemeClr val="dk1">
                      <a:alpha val="40000"/>
                    </a:schemeClr>
                  </a:outerShdw>
                </a:effectLst>
                <a:latin typeface="Nunito Sans" charset="0"/>
                <a:ea typeface="Nunito Sans" charset="0"/>
                <a:cs typeface="Nunito Sans" charset="0"/>
                <a:sym typeface="Arial" panose="020B0604020202020204" pitchFamily="34" charset="0"/>
              </a:rPr>
              <a:t>Perkembangan teknologi informasi dan komunikasi yang pesat telah memberikan dampak yang signifikan pada berbagai aspek kehidupan, termasuk dalam bidang bisnis dan properti. Salah satu aspek yang terpengaruh adalah sistem penyewaan kos. Aceh, khususnya daerah Kuta Kosbanda, adalah wilayah yang memiliki tingkat mobilitas tinggi dengan banyak pendatang dari luar daerah yang mencari tempat tinggal sementara, seperti mahasiswa, pekerja, atau wisatawan.</a:t>
            </a:r>
            <a:endParaRPr lang="en-US" altLang="zh-CN" sz="2400" dirty="0">
              <a:solidFill>
                <a:schemeClr val="tx1"/>
              </a:solidFill>
              <a:effectLst>
                <a:outerShdw blurRad="38100" dist="19050" dir="2700000" algn="tl" rotWithShape="0">
                  <a:schemeClr val="dk1">
                    <a:alpha val="40000"/>
                  </a:schemeClr>
                </a:outerShdw>
              </a:effectLst>
              <a:latin typeface="Nunito Sans" charset="0"/>
              <a:ea typeface="Nunito Sans" charset="0"/>
              <a:cs typeface="Nunito Sans"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p:transition>
    </mc:Choice>
    <mc:Fallback>
      <p:transition spd="slow">
        <p:push/>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a:spLocks noChangeArrowheads="1"/>
          </p:cNvSpPr>
          <p:nvPr>
            <p:custDataLst>
              <p:tags r:id="rId1"/>
            </p:custDataLst>
          </p:nvPr>
        </p:nvSpPr>
        <p:spPr bwMode="auto">
          <a:xfrm rot="16200000">
            <a:off x="1164590" y="3061970"/>
            <a:ext cx="644525" cy="274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r>
              <a:rPr lang="en-US" altLang="zh-CN" sz="3000" dirty="0">
                <a:solidFill>
                  <a:schemeClr val="bg1"/>
                </a:solidFill>
                <a:latin typeface="Nunito Sans" charset="0"/>
                <a:ea typeface="Nunito Sans" charset="0"/>
                <a:cs typeface="Nunito Sans" charset="0"/>
                <a:sym typeface="Arial" panose="020B0604020202020204" pitchFamily="34" charset="0"/>
              </a:rPr>
              <a:t>Introduction</a:t>
            </a:r>
            <a:endParaRPr lang="en-US" altLang="zh-CN" sz="3000" dirty="0">
              <a:solidFill>
                <a:schemeClr val="bg1"/>
              </a:solidFill>
              <a:latin typeface="Nunito Sans" charset="0"/>
              <a:ea typeface="Nunito Sans" charset="0"/>
              <a:cs typeface="Nunito Sans" charset="0"/>
              <a:sym typeface="Arial" panose="020B0604020202020204" pitchFamily="34" charset="0"/>
            </a:endParaRPr>
          </a:p>
        </p:txBody>
      </p:sp>
      <p:pic>
        <p:nvPicPr>
          <p:cNvPr id="21" name="图片 20"/>
          <p:cNvPicPr>
            <a:picLocks noChangeAspect="1"/>
          </p:cNvPicPr>
          <p:nvPr/>
        </p:nvPicPr>
        <p:blipFill rotWithShape="1">
          <a:blip r:embed="rId2"/>
          <a:srcRect l="21011" t="54174" r="22011" b="7444"/>
          <a:stretch>
            <a:fillRect/>
          </a:stretch>
        </p:blipFill>
        <p:spPr>
          <a:xfrm rot="5400000" flipH="1">
            <a:off x="-1128251" y="1128251"/>
            <a:ext cx="6858000" cy="4601499"/>
          </a:xfrm>
          <a:prstGeom prst="rect">
            <a:avLst/>
          </a:prstGeom>
        </p:spPr>
      </p:pic>
      <p:sp>
        <p:nvSpPr>
          <p:cNvPr id="6" name="文本框"/>
          <p:cNvSpPr/>
          <p:nvPr/>
        </p:nvSpPr>
        <p:spPr>
          <a:xfrm>
            <a:off x="1828292" y="259688"/>
            <a:ext cx="6679292" cy="829945"/>
          </a:xfrm>
          <a:prstGeom prst="rect">
            <a:avLst/>
          </a:prstGeom>
        </p:spPr>
        <p:txBody>
          <a:bodyPr wrap="square">
            <a:spAutoFit/>
          </a:bodyPr>
          <a:p>
            <a:pPr lvl="0"/>
            <a:r>
              <a:rPr lang="en-US" altLang="zh-CN" sz="4800" b="1" dirty="0">
                <a:solidFill>
                  <a:srgbClr val="0D5D9B"/>
                </a:solidFill>
                <a:latin typeface="Nunito Sans" charset="0"/>
                <a:ea typeface="Nunito Sans" charset="0"/>
                <a:cs typeface="Nunito Sans" charset="0"/>
                <a:sym typeface="Arial" panose="020B0604020202020204" pitchFamily="34" charset="0"/>
              </a:rPr>
              <a:t>TUJUAN PENELITIAN</a:t>
            </a:r>
            <a:endParaRPr lang="en-US" altLang="zh-CN" sz="4800" b="1" dirty="0">
              <a:solidFill>
                <a:srgbClr val="0D5D9B"/>
              </a:solidFill>
              <a:latin typeface="Nunito Sans" charset="0"/>
              <a:ea typeface="Nunito Sans" charset="0"/>
              <a:cs typeface="Nunito Sans" charset="0"/>
              <a:sym typeface="Arial" panose="020B0604020202020204" pitchFamily="34" charset="0"/>
            </a:endParaRPr>
          </a:p>
        </p:txBody>
      </p:sp>
      <p:sp>
        <p:nvSpPr>
          <p:cNvPr id="10" name="文本框"/>
          <p:cNvSpPr/>
          <p:nvPr/>
        </p:nvSpPr>
        <p:spPr>
          <a:xfrm>
            <a:off x="1828165" y="1089660"/>
            <a:ext cx="9958070" cy="4769485"/>
          </a:xfrm>
          <a:prstGeom prst="rect">
            <a:avLst/>
          </a:prstGeom>
        </p:spPr>
        <p:txBody>
          <a:bodyPr wrap="square">
            <a:spAutoFit/>
          </a:bodyPr>
          <a:p>
            <a:pPr marL="285750" lvl="0" indent="-285750" algn="l">
              <a:buFont typeface="Arial" panose="020B0604020202020204" pitchFamily="34" charset="0"/>
              <a:buChar char="•"/>
            </a:pPr>
            <a:r>
              <a:rPr lang="en-US" altLang="zh-CN" sz="1600" dirty="0">
                <a:solidFill>
                  <a:schemeClr val="tx1"/>
                </a:solidFill>
                <a:effectLst>
                  <a:outerShdw blurRad="38100" dist="19050" dir="2700000" algn="tl" rotWithShape="0">
                    <a:schemeClr val="dk1">
                      <a:alpha val="40000"/>
                    </a:schemeClr>
                  </a:outerShdw>
                </a:effectLst>
                <a:latin typeface="Nunito Sans" charset="0"/>
                <a:ea typeface="Nunito Sans" charset="0"/>
                <a:cs typeface="Nunito Sans" charset="0"/>
                <a:sym typeface="Arial" panose="020B0604020202020204" pitchFamily="34" charset="0"/>
              </a:rPr>
              <a:t>Kemudahan Akses: Dengan adanya sistem berbasis mobile, calon penyewa kos dapat dengan mudah mencari informasi tentang ketersediaan kos, fasilitas, lokasi, dan harga sewa tanpa harus datang langsung ke lokasi, sehingga menghemat waktu dan biaya.</a:t>
            </a:r>
            <a:endParaRPr lang="en-US" altLang="zh-CN" sz="1600" dirty="0">
              <a:solidFill>
                <a:schemeClr val="tx1"/>
              </a:solidFill>
              <a:effectLst>
                <a:outerShdw blurRad="38100" dist="19050" dir="2700000" algn="tl" rotWithShape="0">
                  <a:schemeClr val="dk1">
                    <a:alpha val="40000"/>
                  </a:schemeClr>
                </a:outerShdw>
              </a:effectLst>
              <a:latin typeface="Nunito Sans" charset="0"/>
              <a:ea typeface="Nunito Sans" charset="0"/>
              <a:cs typeface="Nunito Sans" charset="0"/>
              <a:sym typeface="Arial" panose="020B0604020202020204" pitchFamily="34" charset="0"/>
            </a:endParaRPr>
          </a:p>
          <a:p>
            <a:pPr marL="285750" lvl="0" indent="-285750" algn="l">
              <a:buFont typeface="Arial" panose="020B0604020202020204" pitchFamily="34" charset="0"/>
              <a:buChar char="•"/>
            </a:pPr>
            <a:endParaRPr lang="en-US" altLang="zh-CN" sz="1600" dirty="0">
              <a:solidFill>
                <a:schemeClr val="tx1"/>
              </a:solidFill>
              <a:effectLst>
                <a:outerShdw blurRad="38100" dist="19050" dir="2700000" algn="tl" rotWithShape="0">
                  <a:schemeClr val="dk1">
                    <a:alpha val="40000"/>
                  </a:schemeClr>
                </a:outerShdw>
              </a:effectLst>
              <a:latin typeface="Nunito Sans" charset="0"/>
              <a:ea typeface="Nunito Sans" charset="0"/>
              <a:cs typeface="Nunito Sans" charset="0"/>
              <a:sym typeface="Arial" panose="020B0604020202020204" pitchFamily="34" charset="0"/>
            </a:endParaRPr>
          </a:p>
          <a:p>
            <a:pPr marL="285750" lvl="0" indent="-285750" algn="l">
              <a:buFont typeface="Arial" panose="020B0604020202020204" pitchFamily="34" charset="0"/>
              <a:buChar char="•"/>
            </a:pPr>
            <a:r>
              <a:rPr lang="en-US" altLang="zh-CN" sz="1600" dirty="0">
                <a:solidFill>
                  <a:schemeClr val="tx1"/>
                </a:solidFill>
                <a:effectLst>
                  <a:outerShdw blurRad="38100" dist="19050" dir="2700000" algn="tl" rotWithShape="0">
                    <a:schemeClr val="dk1">
                      <a:alpha val="40000"/>
                    </a:schemeClr>
                  </a:outerShdw>
                </a:effectLst>
                <a:latin typeface="Nunito Sans" charset="0"/>
                <a:ea typeface="Nunito Sans" charset="0"/>
                <a:cs typeface="Nunito Sans" charset="0"/>
                <a:sym typeface="Arial" panose="020B0604020202020204" pitchFamily="34" charset="0"/>
              </a:rPr>
              <a:t>Peningkatan Efisiensi: Sistem berbasis mobile dapat meningkatkan efisiensi dalam proses penyewaan kos, termasuk dalam hal pengelolaan data penyewa, kontrak, pembayaran, dan laporan keuangan. Hal ini akan memudahkan pemilik kos dalam mengelola bisnisnya.</a:t>
            </a:r>
            <a:endParaRPr lang="en-US" altLang="zh-CN" sz="1600" dirty="0">
              <a:solidFill>
                <a:schemeClr val="tx1"/>
              </a:solidFill>
              <a:effectLst>
                <a:outerShdw blurRad="38100" dist="19050" dir="2700000" algn="tl" rotWithShape="0">
                  <a:schemeClr val="dk1">
                    <a:alpha val="40000"/>
                  </a:schemeClr>
                </a:outerShdw>
              </a:effectLst>
              <a:latin typeface="Nunito Sans" charset="0"/>
              <a:ea typeface="Nunito Sans" charset="0"/>
              <a:cs typeface="Nunito Sans" charset="0"/>
              <a:sym typeface="Arial" panose="020B0604020202020204" pitchFamily="34" charset="0"/>
            </a:endParaRPr>
          </a:p>
          <a:p>
            <a:pPr marL="285750" lvl="0" indent="-285750" algn="l">
              <a:buFont typeface="Arial" panose="020B0604020202020204" pitchFamily="34" charset="0"/>
              <a:buChar char="•"/>
            </a:pPr>
            <a:endParaRPr lang="en-US" altLang="zh-CN" sz="1600" dirty="0">
              <a:solidFill>
                <a:schemeClr val="tx1"/>
              </a:solidFill>
              <a:effectLst>
                <a:outerShdw blurRad="38100" dist="19050" dir="2700000" algn="tl" rotWithShape="0">
                  <a:schemeClr val="dk1">
                    <a:alpha val="40000"/>
                  </a:schemeClr>
                </a:outerShdw>
              </a:effectLst>
              <a:latin typeface="Nunito Sans" charset="0"/>
              <a:ea typeface="Nunito Sans" charset="0"/>
              <a:cs typeface="Nunito Sans" charset="0"/>
              <a:sym typeface="Arial" panose="020B0604020202020204" pitchFamily="34" charset="0"/>
            </a:endParaRPr>
          </a:p>
          <a:p>
            <a:pPr marL="285750" lvl="0" indent="-285750" algn="l">
              <a:buFont typeface="Arial" panose="020B0604020202020204" pitchFamily="34" charset="0"/>
              <a:buChar char="•"/>
            </a:pPr>
            <a:r>
              <a:rPr lang="en-US" altLang="zh-CN" sz="1600" dirty="0">
                <a:solidFill>
                  <a:schemeClr val="tx1"/>
                </a:solidFill>
                <a:effectLst>
                  <a:outerShdw blurRad="38100" dist="19050" dir="2700000" algn="tl" rotWithShape="0">
                    <a:schemeClr val="dk1">
                      <a:alpha val="40000"/>
                    </a:schemeClr>
                  </a:outerShdw>
                </a:effectLst>
                <a:latin typeface="Nunito Sans" charset="0"/>
                <a:ea typeface="Nunito Sans" charset="0"/>
                <a:cs typeface="Nunito Sans" charset="0"/>
                <a:sym typeface="Arial" panose="020B0604020202020204" pitchFamily="34" charset="0"/>
              </a:rPr>
              <a:t>Fleksibilitas: Dalam era digital, banyak orang lebih nyaman menggunakan perangkat mobile untuk melakukan berbagai aktivitas, termasuk pencarian tempat tinggal. Sistem ini memberikan fleksibilitas kepada calon penyewa untuk mencari kos sesuai kebutuhan mereka.</a:t>
            </a:r>
            <a:endParaRPr lang="en-US" altLang="zh-CN" sz="1600" dirty="0">
              <a:solidFill>
                <a:schemeClr val="tx1"/>
              </a:solidFill>
              <a:effectLst>
                <a:outerShdw blurRad="38100" dist="19050" dir="2700000" algn="tl" rotWithShape="0">
                  <a:schemeClr val="dk1">
                    <a:alpha val="40000"/>
                  </a:schemeClr>
                </a:outerShdw>
              </a:effectLst>
              <a:latin typeface="Nunito Sans" charset="0"/>
              <a:ea typeface="Nunito Sans" charset="0"/>
              <a:cs typeface="Nunito Sans" charset="0"/>
              <a:sym typeface="Arial" panose="020B0604020202020204" pitchFamily="34" charset="0"/>
            </a:endParaRPr>
          </a:p>
          <a:p>
            <a:pPr marL="285750" lvl="0" indent="-285750" algn="l">
              <a:buFont typeface="Arial" panose="020B0604020202020204" pitchFamily="34" charset="0"/>
              <a:buChar char="•"/>
            </a:pPr>
            <a:endParaRPr lang="en-US" altLang="zh-CN" sz="1600" dirty="0">
              <a:solidFill>
                <a:schemeClr val="tx1"/>
              </a:solidFill>
              <a:effectLst>
                <a:outerShdw blurRad="38100" dist="19050" dir="2700000" algn="tl" rotWithShape="0">
                  <a:schemeClr val="dk1">
                    <a:alpha val="40000"/>
                  </a:schemeClr>
                </a:outerShdw>
              </a:effectLst>
              <a:latin typeface="Nunito Sans" charset="0"/>
              <a:ea typeface="Nunito Sans" charset="0"/>
              <a:cs typeface="Nunito Sans" charset="0"/>
              <a:sym typeface="Arial" panose="020B0604020202020204" pitchFamily="34" charset="0"/>
            </a:endParaRPr>
          </a:p>
          <a:p>
            <a:pPr marL="285750" lvl="0" indent="-285750" algn="l">
              <a:buFont typeface="Arial" panose="020B0604020202020204" pitchFamily="34" charset="0"/>
              <a:buChar char="•"/>
            </a:pPr>
            <a:r>
              <a:rPr lang="en-US" altLang="zh-CN" sz="1600" dirty="0">
                <a:solidFill>
                  <a:schemeClr val="tx1"/>
                </a:solidFill>
                <a:effectLst>
                  <a:outerShdw blurRad="38100" dist="19050" dir="2700000" algn="tl" rotWithShape="0">
                    <a:schemeClr val="dk1">
                      <a:alpha val="40000"/>
                    </a:schemeClr>
                  </a:outerShdw>
                </a:effectLst>
                <a:latin typeface="Nunito Sans" charset="0"/>
                <a:ea typeface="Nunito Sans" charset="0"/>
                <a:cs typeface="Nunito Sans" charset="0"/>
                <a:sym typeface="Arial" panose="020B0604020202020204" pitchFamily="34" charset="0"/>
              </a:rPr>
              <a:t>Peningkatan Kualitas Pelayanan: Sistem berbasis mobile dapat memungkinkan adanya layanan pelanggan yang lebih baik, seperti notifikasi tentang ketersediaan kos baru, peringatan pembayaran sewa, dan pengaduan melalui aplikasi. Ini akan meningkatkan kepuasan penyewa.</a:t>
            </a:r>
            <a:endParaRPr lang="en-US" altLang="zh-CN" sz="1600" dirty="0">
              <a:solidFill>
                <a:schemeClr val="tx1"/>
              </a:solidFill>
              <a:effectLst>
                <a:outerShdw blurRad="38100" dist="19050" dir="2700000" algn="tl" rotWithShape="0">
                  <a:schemeClr val="dk1">
                    <a:alpha val="40000"/>
                  </a:schemeClr>
                </a:outerShdw>
              </a:effectLst>
              <a:latin typeface="Nunito Sans" charset="0"/>
              <a:ea typeface="Nunito Sans" charset="0"/>
              <a:cs typeface="Nunito Sans" charset="0"/>
              <a:sym typeface="Arial" panose="020B0604020202020204" pitchFamily="34" charset="0"/>
            </a:endParaRPr>
          </a:p>
          <a:p>
            <a:pPr marL="285750" lvl="0" indent="-285750" algn="l">
              <a:buFont typeface="Arial" panose="020B0604020202020204" pitchFamily="34" charset="0"/>
              <a:buChar char="•"/>
            </a:pPr>
            <a:endParaRPr lang="en-US" altLang="zh-CN" sz="1600" dirty="0">
              <a:solidFill>
                <a:schemeClr val="tx1"/>
              </a:solidFill>
              <a:effectLst>
                <a:outerShdw blurRad="38100" dist="19050" dir="2700000" algn="tl" rotWithShape="0">
                  <a:schemeClr val="dk1">
                    <a:alpha val="40000"/>
                  </a:schemeClr>
                </a:outerShdw>
              </a:effectLst>
              <a:latin typeface="Nunito Sans" charset="0"/>
              <a:ea typeface="Nunito Sans" charset="0"/>
              <a:cs typeface="Nunito Sans" charset="0"/>
              <a:sym typeface="Arial" panose="020B0604020202020204" pitchFamily="34" charset="0"/>
            </a:endParaRPr>
          </a:p>
          <a:p>
            <a:pPr marL="285750" lvl="0" indent="-285750" algn="l">
              <a:buFont typeface="Arial" panose="020B0604020202020204" pitchFamily="34" charset="0"/>
              <a:buChar char="•"/>
            </a:pPr>
            <a:r>
              <a:rPr lang="en-US" altLang="zh-CN" sz="1600" dirty="0">
                <a:solidFill>
                  <a:schemeClr val="tx1"/>
                </a:solidFill>
                <a:effectLst>
                  <a:outerShdw blurRad="38100" dist="19050" dir="2700000" algn="tl" rotWithShape="0">
                    <a:schemeClr val="dk1">
                      <a:alpha val="40000"/>
                    </a:schemeClr>
                  </a:outerShdw>
                </a:effectLst>
                <a:latin typeface="Nunito Sans" charset="0"/>
                <a:ea typeface="Nunito Sans" charset="0"/>
                <a:cs typeface="Nunito Sans" charset="0"/>
                <a:sym typeface="Arial" panose="020B0604020202020204" pitchFamily="34" charset="0"/>
              </a:rPr>
              <a:t>Pemantauan Lebih Baik: Dengan sistem berbasis mobile, pemilik kos dapat memantau data dan informasi penting tentang kosnya secara real-time. Ini membantu dalam pengambilan keputusan strategis, termasuk peningkatan fasilitas atau harga sewa.</a:t>
            </a:r>
            <a:endParaRPr lang="en-US" altLang="zh-CN" sz="1600" dirty="0">
              <a:solidFill>
                <a:schemeClr val="tx1"/>
              </a:solidFill>
              <a:effectLst>
                <a:outerShdw blurRad="38100" dist="19050" dir="2700000" algn="tl" rotWithShape="0">
                  <a:schemeClr val="dk1">
                    <a:alpha val="40000"/>
                  </a:schemeClr>
                </a:outerShdw>
              </a:effectLst>
              <a:latin typeface="Nunito Sans" charset="0"/>
              <a:ea typeface="Nunito Sans" charset="0"/>
              <a:cs typeface="Nunito Sans"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p:transition>
    </mc:Choice>
    <mc:Fallback>
      <p:transition spd="slow">
        <p:push/>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rotWithShape="1">
          <a:blip r:embed="rId1"/>
          <a:srcRect l="21011" t="54174" r="22011" b="7444"/>
          <a:stretch>
            <a:fillRect/>
          </a:stretch>
        </p:blipFill>
        <p:spPr>
          <a:xfrm rot="5400000" flipH="1">
            <a:off x="-1128251" y="1128251"/>
            <a:ext cx="6858000" cy="4601499"/>
          </a:xfrm>
          <a:prstGeom prst="rect">
            <a:avLst/>
          </a:prstGeom>
        </p:spPr>
      </p:pic>
      <p:sp>
        <p:nvSpPr>
          <p:cNvPr id="6" name="文本框"/>
          <p:cNvSpPr/>
          <p:nvPr/>
        </p:nvSpPr>
        <p:spPr>
          <a:xfrm>
            <a:off x="1828165" y="155575"/>
            <a:ext cx="8145780" cy="829945"/>
          </a:xfrm>
          <a:prstGeom prst="rect">
            <a:avLst/>
          </a:prstGeom>
        </p:spPr>
        <p:txBody>
          <a:bodyPr wrap="square">
            <a:spAutoFit/>
          </a:bodyPr>
          <a:p>
            <a:pPr lvl="0"/>
            <a:r>
              <a:rPr lang="en-US" altLang="zh-CN" sz="4800" b="1" dirty="0">
                <a:solidFill>
                  <a:srgbClr val="0D5D9B"/>
                </a:solidFill>
                <a:latin typeface="Nunito Sans" charset="0"/>
                <a:ea typeface="Nunito Sans" charset="0"/>
                <a:cs typeface="Nunito Sans" charset="0"/>
                <a:sym typeface="Arial" panose="020B0604020202020204" pitchFamily="34" charset="0"/>
              </a:rPr>
              <a:t>BATASAN PENELITIAN</a:t>
            </a:r>
            <a:endParaRPr lang="en-US" altLang="zh-CN" sz="4800" b="1" dirty="0">
              <a:solidFill>
                <a:srgbClr val="0D5D9B"/>
              </a:solidFill>
              <a:latin typeface="Nunito Sans" charset="0"/>
              <a:ea typeface="Nunito Sans" charset="0"/>
              <a:cs typeface="Nunito Sans" charset="0"/>
              <a:sym typeface="Arial" panose="020B0604020202020204" pitchFamily="34" charset="0"/>
            </a:endParaRPr>
          </a:p>
        </p:txBody>
      </p:sp>
      <p:sp>
        <p:nvSpPr>
          <p:cNvPr id="3" name="Text Box 2"/>
          <p:cNvSpPr txBox="1"/>
          <p:nvPr/>
        </p:nvSpPr>
        <p:spPr>
          <a:xfrm>
            <a:off x="1414780" y="1089660"/>
            <a:ext cx="10678160" cy="5262245"/>
          </a:xfrm>
          <a:prstGeom prst="rect">
            <a:avLst/>
          </a:prstGeom>
          <a:noFill/>
        </p:spPr>
        <p:txBody>
          <a:bodyPr wrap="square" rtlCol="0">
            <a:spAutoFit/>
          </a:bodyPr>
          <a:p>
            <a:pPr marL="342900" indent="-342900">
              <a:buAutoNum type="arabicPeriod"/>
            </a:pPr>
            <a:r>
              <a:rPr lang="en-US" sz="1600">
                <a:effectLst>
                  <a:outerShdw blurRad="38100" dist="38100" dir="2700000" algn="tl">
                    <a:srgbClr val="000000">
                      <a:alpha val="43137"/>
                    </a:srgbClr>
                  </a:outerShdw>
                </a:effectLst>
              </a:rPr>
              <a:t>Platform Aplikasi: Penelitian ini terfokus pada pengembangan aplikasi mobile menggunakan teknologi Flutter dengan minimum SDK version Android 21. </a:t>
            </a:r>
            <a:endParaRPr lang="en-US" sz="1600">
              <a:effectLst>
                <a:outerShdw blurRad="38100" dist="38100" dir="2700000" algn="tl">
                  <a:srgbClr val="000000">
                    <a:alpha val="43137"/>
                  </a:srgbClr>
                </a:outerShdw>
              </a:effectLst>
            </a:endParaRPr>
          </a:p>
          <a:p>
            <a:pPr marL="342900" indent="-342900">
              <a:buAutoNum type="arabicPeriod"/>
            </a:pPr>
            <a:endParaRPr lang="en-US" sz="1600">
              <a:effectLst>
                <a:outerShdw blurRad="38100" dist="38100" dir="2700000" algn="tl">
                  <a:srgbClr val="000000">
                    <a:alpha val="43137"/>
                  </a:srgbClr>
                </a:outerShdw>
              </a:effectLst>
            </a:endParaRPr>
          </a:p>
          <a:p>
            <a:pPr marL="342900" indent="-342900">
              <a:buAutoNum type="arabicPeriod"/>
            </a:pPr>
            <a:r>
              <a:rPr lang="en-US" sz="1600">
                <a:effectLst>
                  <a:outerShdw blurRad="38100" dist="38100" dir="2700000" algn="tl">
                    <a:srgbClr val="000000">
                      <a:alpha val="43137"/>
                    </a:srgbClr>
                  </a:outerShdw>
                </a:effectLst>
              </a:rPr>
              <a:t>Pemilik Kos: Penelitian ini membatasi jumlah pemilik kos hanya satu, dengan tidak mempertimbangkan model multi vendor. </a:t>
            </a:r>
            <a:endParaRPr lang="en-US" sz="1600">
              <a:effectLst>
                <a:outerShdw blurRad="38100" dist="38100" dir="2700000" algn="tl">
                  <a:srgbClr val="000000">
                    <a:alpha val="43137"/>
                  </a:srgbClr>
                </a:outerShdw>
              </a:effectLst>
            </a:endParaRPr>
          </a:p>
          <a:p>
            <a:pPr marL="342900" indent="-342900">
              <a:buAutoNum type="arabicPeriod"/>
            </a:pPr>
            <a:endParaRPr lang="en-US" sz="1600">
              <a:effectLst>
                <a:outerShdw blurRad="38100" dist="38100" dir="2700000" algn="tl">
                  <a:srgbClr val="000000">
                    <a:alpha val="43137"/>
                  </a:srgbClr>
                </a:outerShdw>
              </a:effectLst>
            </a:endParaRPr>
          </a:p>
          <a:p>
            <a:pPr marL="342900" indent="-342900">
              <a:buAutoNum type="arabicPeriod"/>
            </a:pPr>
            <a:r>
              <a:rPr lang="en-US" sz="1600">
                <a:effectLst>
                  <a:outerShdw blurRad="38100" dist="38100" dir="2700000" algn="tl">
                    <a:srgbClr val="000000">
                      <a:alpha val="43137"/>
                    </a:srgbClr>
                  </a:outerShdw>
                </a:effectLst>
              </a:rPr>
              <a:t>Lokasi Penelitian: Penelitian ini difokuskan di wilayah Kuta Kos Banda Aceh, tanpa mempertimbangkan lokasi di luar wilayah tersebut.</a:t>
            </a:r>
            <a:endParaRPr lang="en-US" sz="1600">
              <a:effectLst>
                <a:outerShdw blurRad="38100" dist="38100" dir="2700000" algn="tl">
                  <a:srgbClr val="000000">
                    <a:alpha val="43137"/>
                  </a:srgbClr>
                </a:outerShdw>
              </a:effectLst>
            </a:endParaRPr>
          </a:p>
          <a:p>
            <a:pPr marL="342900" indent="-342900">
              <a:buAutoNum type="arabicPeriod"/>
            </a:pPr>
            <a:endParaRPr lang="en-US" sz="1600">
              <a:effectLst>
                <a:outerShdw blurRad="38100" dist="38100" dir="2700000" algn="tl">
                  <a:srgbClr val="000000">
                    <a:alpha val="43137"/>
                  </a:srgbClr>
                </a:outerShdw>
              </a:effectLst>
            </a:endParaRPr>
          </a:p>
          <a:p>
            <a:pPr marL="342900" indent="-342900">
              <a:buAutoNum type="arabicPeriod"/>
            </a:pPr>
            <a:r>
              <a:rPr lang="en-US" sz="1600">
                <a:effectLst>
                  <a:outerShdw blurRad="38100" dist="38100" dir="2700000" algn="tl">
                    <a:srgbClr val="000000">
                      <a:alpha val="43137"/>
                    </a:srgbClr>
                  </a:outerShdw>
                </a:effectLst>
              </a:rPr>
              <a:t>Tidak Memasukkan Pembayaran: Penelitian ini tidak akan mengimplementasikan fitur pembayaran dalam aplikasi.</a:t>
            </a:r>
            <a:endParaRPr lang="en-US" sz="1600">
              <a:effectLst>
                <a:outerShdw blurRad="38100" dist="38100" dir="2700000" algn="tl">
                  <a:srgbClr val="000000">
                    <a:alpha val="43137"/>
                  </a:srgbClr>
                </a:outerShdw>
              </a:effectLst>
            </a:endParaRPr>
          </a:p>
          <a:p>
            <a:pPr marL="342900" indent="-342900">
              <a:buAutoNum type="arabicPeriod"/>
            </a:pPr>
            <a:endParaRPr lang="en-US" sz="1600">
              <a:effectLst>
                <a:outerShdw blurRad="38100" dist="38100" dir="2700000" algn="tl">
                  <a:srgbClr val="000000">
                    <a:alpha val="43137"/>
                  </a:srgbClr>
                </a:outerShdw>
              </a:effectLst>
            </a:endParaRPr>
          </a:p>
          <a:p>
            <a:pPr marL="342900" indent="-342900">
              <a:buAutoNum type="arabicPeriod"/>
            </a:pPr>
            <a:r>
              <a:rPr lang="en-US" sz="1600">
                <a:effectLst>
                  <a:outerShdw blurRad="38100" dist="38100" dir="2700000" algn="tl">
                    <a:srgbClr val="000000">
                      <a:alpha val="43137"/>
                    </a:srgbClr>
                  </a:outerShdw>
                </a:effectLst>
              </a:rPr>
              <a:t>Tidak Memasukkan Fitur Pemberitahuan (Notifikasi): Penelitian ini tidak akan mencakup pengembangan fitur pemberitahuan (notifikasi) kepada pengguna.</a:t>
            </a:r>
            <a:endParaRPr lang="en-US" sz="1600">
              <a:effectLst>
                <a:outerShdw blurRad="38100" dist="38100" dir="2700000" algn="tl">
                  <a:srgbClr val="000000">
                    <a:alpha val="43137"/>
                  </a:srgbClr>
                </a:outerShdw>
              </a:effectLst>
            </a:endParaRPr>
          </a:p>
          <a:p>
            <a:pPr marL="342900" indent="-342900">
              <a:buAutoNum type="arabicPeriod"/>
            </a:pPr>
            <a:endParaRPr lang="en-US" sz="1600">
              <a:effectLst>
                <a:outerShdw blurRad="38100" dist="38100" dir="2700000" algn="tl">
                  <a:srgbClr val="000000">
                    <a:alpha val="43137"/>
                  </a:srgbClr>
                </a:outerShdw>
              </a:effectLst>
            </a:endParaRPr>
          </a:p>
          <a:p>
            <a:pPr marL="342900" indent="-342900">
              <a:buAutoNum type="arabicPeriod"/>
            </a:pPr>
            <a:r>
              <a:rPr lang="en-US" sz="1600">
                <a:effectLst>
                  <a:outerShdw blurRad="38100" dist="38100" dir="2700000" algn="tl">
                    <a:srgbClr val="000000">
                      <a:alpha val="43137"/>
                    </a:srgbClr>
                  </a:outerShdw>
                </a:effectLst>
              </a:rPr>
              <a:t>Tidak Memasukkan Fungsi Ulasan dan Rating: Penelitian ini tidak akan mengimplementasikan fitur ulasan dan rating terhadap kos yang disewa.</a:t>
            </a:r>
            <a:endParaRPr lang="en-US" sz="1600">
              <a:effectLst>
                <a:outerShdw blurRad="38100" dist="38100" dir="2700000" algn="tl">
                  <a:srgbClr val="000000">
                    <a:alpha val="43137"/>
                  </a:srgbClr>
                </a:outerShdw>
              </a:effectLst>
            </a:endParaRPr>
          </a:p>
          <a:p>
            <a:endParaRPr lang="en-US" sz="1600">
              <a:effectLst>
                <a:outerShdw blurRad="38100" dist="38100" dir="2700000" algn="tl">
                  <a:srgbClr val="000000">
                    <a:alpha val="43137"/>
                  </a:srgbClr>
                </a:outerShdw>
              </a:effectLst>
            </a:endParaRPr>
          </a:p>
          <a:p>
            <a:r>
              <a:rPr lang="en-US" sz="1600">
                <a:effectLst>
                  <a:outerShdw blurRad="38100" dist="38100" dir="2700000" algn="tl">
                    <a:srgbClr val="000000">
                      <a:alpha val="43137"/>
                    </a:srgbClr>
                  </a:outerShdw>
                </a:effectLst>
              </a:rPr>
              <a:t>Dengan batasan-batasan ini, penelitian akan fokus pada pengembangan aplikasi penyewaan kos yang sesuai dengan kebutuhan dasar pengguna, dengan pemilik kos tunggal, dan berfokus pada interaksi pengguna dalam melihat, mencari, dan menyewa kos yang tersedia, serta melihat riwayat penyewaan.</a:t>
            </a:r>
            <a:endParaRPr lang="en-US" sz="1600">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000">
        <p:push/>
      </p:transition>
    </mc:Choice>
    <mc:Fallback>
      <p:transition spd="slow">
        <p:push/>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rotWithShape="1">
          <a:blip r:embed="rId1"/>
          <a:srcRect l="21011" t="17495" r="22011" b="36004"/>
          <a:stretch>
            <a:fillRect/>
          </a:stretch>
        </p:blipFill>
        <p:spPr>
          <a:xfrm rot="5400000" flipV="1">
            <a:off x="-1343482" y="1343489"/>
            <a:ext cx="6858000" cy="4171024"/>
          </a:xfrm>
          <a:prstGeom prst="rect">
            <a:avLst/>
          </a:prstGeom>
        </p:spPr>
      </p:pic>
      <p:pic>
        <p:nvPicPr>
          <p:cNvPr id="31" name="图片 30"/>
          <p:cNvPicPr>
            <a:picLocks noChangeAspect="1"/>
          </p:cNvPicPr>
          <p:nvPr/>
        </p:nvPicPr>
        <p:blipFill rotWithShape="1">
          <a:blip r:embed="rId1"/>
          <a:srcRect l="21011" t="54174" r="22011" b="7444"/>
          <a:stretch>
            <a:fillRect/>
          </a:stretch>
        </p:blipFill>
        <p:spPr>
          <a:xfrm rot="5400000" flipV="1">
            <a:off x="6462249" y="1128250"/>
            <a:ext cx="6858000" cy="4601499"/>
          </a:xfrm>
          <a:prstGeom prst="rect">
            <a:avLst/>
          </a:prstGeom>
        </p:spPr>
      </p:pic>
      <p:sp>
        <p:nvSpPr>
          <p:cNvPr id="33" name="矩形 32"/>
          <p:cNvSpPr/>
          <p:nvPr/>
        </p:nvSpPr>
        <p:spPr>
          <a:xfrm>
            <a:off x="405765" y="628015"/>
            <a:ext cx="2063750" cy="460375"/>
          </a:xfrm>
          <a:prstGeom prst="rect">
            <a:avLst/>
          </a:prstGeom>
        </p:spPr>
        <p:txBody>
          <a:bodyPr wrap="square">
            <a:spAutoFit/>
          </a:bodyPr>
          <a:lstStyle/>
          <a:p>
            <a:pPr algn="ctr"/>
            <a:r>
              <a:rPr lang="en-US" altLang="zh-CN" sz="2400" cap="all" dirty="0">
                <a:solidFill>
                  <a:schemeClr val="bg1"/>
                </a:solidFill>
                <a:uFillTx/>
                <a:latin typeface="Nunito Sans ExtraBold" charset="0"/>
                <a:ea typeface="Nunito Sans ExtraBold" charset="0"/>
                <a:cs typeface="Nunito Sans ExtraBold" charset="0"/>
                <a:sym typeface="Arial" panose="020B0604020202020204" pitchFamily="34" charset="0"/>
              </a:rPr>
              <a:t>Overview</a:t>
            </a:r>
            <a:endParaRPr lang="en-US" altLang="zh-CN" sz="2400" cap="all" dirty="0">
              <a:solidFill>
                <a:schemeClr val="bg1"/>
              </a:solidFill>
              <a:uFillTx/>
              <a:latin typeface="Nunito Sans ExtraBold" charset="0"/>
              <a:ea typeface="Nunito Sans ExtraBold" charset="0"/>
              <a:cs typeface="Nunito Sans ExtraBold" charset="0"/>
              <a:sym typeface="Arial" panose="020B0604020202020204" pitchFamily="34" charset="0"/>
            </a:endParaRPr>
          </a:p>
        </p:txBody>
      </p:sp>
      <p:sp>
        <p:nvSpPr>
          <p:cNvPr id="43" name="矩形 42"/>
          <p:cNvSpPr/>
          <p:nvPr/>
        </p:nvSpPr>
        <p:spPr>
          <a:xfrm>
            <a:off x="3274516" y="3419018"/>
            <a:ext cx="6809283" cy="368300"/>
          </a:xfrm>
          <a:prstGeom prst="rect">
            <a:avLst/>
          </a:prstGeom>
        </p:spPr>
        <p:txBody>
          <a:bodyPr wrap="square">
            <a:spAutoFit/>
          </a:bodyPr>
          <a:lstStyle/>
          <a:p>
            <a:pPr algn="dist"/>
            <a:r>
              <a:rPr lang="zh-CN" altLang="en-US" dirty="0">
                <a:latin typeface="Nunito Sans" charset="0"/>
                <a:ea typeface="Nunito Sans" charset="0"/>
                <a:cs typeface="Nunito Sans" charset="0"/>
                <a:sym typeface="Arial" panose="020B0604020202020204" pitchFamily="34" charset="0"/>
              </a:rPr>
              <a:t>Safety Production Responsibility</a:t>
            </a:r>
            <a:endParaRPr lang="zh-CN" altLang="en-US" dirty="0">
              <a:latin typeface="Nunito Sans" charset="0"/>
              <a:ea typeface="Nunito Sans" charset="0"/>
              <a:cs typeface="Nunito Sans" charset="0"/>
              <a:sym typeface="Arial" panose="020B0604020202020204" pitchFamily="34" charset="0"/>
            </a:endParaRPr>
          </a:p>
        </p:txBody>
      </p:sp>
      <p:sp>
        <p:nvSpPr>
          <p:cNvPr id="18" name="矩形 17"/>
          <p:cNvSpPr/>
          <p:nvPr/>
        </p:nvSpPr>
        <p:spPr>
          <a:xfrm>
            <a:off x="3274517" y="2429811"/>
            <a:ext cx="10447199" cy="1106805"/>
          </a:xfrm>
          <a:prstGeom prst="rect">
            <a:avLst/>
          </a:prstGeom>
        </p:spPr>
        <p:txBody>
          <a:bodyPr wrap="square">
            <a:spAutoFit/>
          </a:bodyPr>
          <a:lstStyle/>
          <a:p>
            <a:r>
              <a:rPr lang="zh-CN" altLang="en-US" sz="6600" dirty="0">
                <a:solidFill>
                  <a:srgbClr val="043874"/>
                </a:solidFill>
                <a:latin typeface="Nunito Sans ExtraBold" charset="0"/>
                <a:ea typeface="Nunito Sans ExtraBold" charset="0"/>
                <a:cs typeface="Nunito Sans ExtraBold" charset="0"/>
                <a:sym typeface="+mn-lt"/>
              </a:rPr>
              <a:t>THANK YOU</a:t>
            </a:r>
            <a:endParaRPr lang="zh-CN" altLang="en-US" sz="6600" dirty="0">
              <a:solidFill>
                <a:srgbClr val="043874"/>
              </a:solidFill>
              <a:latin typeface="Nunito Sans ExtraBold" charset="0"/>
              <a:ea typeface="Nunito Sans ExtraBold" charset="0"/>
              <a:cs typeface="Nunito Sans ExtraBold" charset="0"/>
              <a:sym typeface="+mn-lt"/>
            </a:endParaRPr>
          </a:p>
        </p:txBody>
      </p:sp>
      <p:sp>
        <p:nvSpPr>
          <p:cNvPr id="3" name="矩形 2"/>
          <p:cNvSpPr/>
          <p:nvPr/>
        </p:nvSpPr>
        <p:spPr>
          <a:xfrm>
            <a:off x="3340735" y="1721485"/>
            <a:ext cx="2176780" cy="706755"/>
          </a:xfrm>
          <a:prstGeom prst="rect">
            <a:avLst/>
          </a:prstGeom>
        </p:spPr>
        <p:txBody>
          <a:bodyPr wrap="square">
            <a:spAutoFit/>
          </a:bodyPr>
          <a:p>
            <a:endParaRPr lang="en-US" altLang="zh-CN" sz="4000" dirty="0">
              <a:solidFill>
                <a:srgbClr val="0D5D9B"/>
              </a:solidFill>
              <a:latin typeface="Nunito Sans ExtraBold" charset="0"/>
              <a:ea typeface="Nunito Sans ExtraBold" charset="0"/>
              <a:cs typeface="Nunito Sans ExtraBold" charset="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000">
        <p:push/>
      </p:transition>
    </mc:Choice>
    <mc:Fallback>
      <p:transition spd="slow">
        <p:push/>
      </p:transition>
    </mc:Fallback>
  </mc:AlternateContent>
</p:sld>
</file>

<file path=ppt/tags/tag1.xml><?xml version="1.0" encoding="utf-8"?>
<p:tagLst xmlns:p="http://schemas.openxmlformats.org/presentationml/2006/main">
  <p:tag name="MH" val="20171105111057"/>
  <p:tag name="MH_LIBRARY" val="GRAPHIC"/>
  <p:tag name="MH_ORDER" val="文本框 17"/>
</p:tagLst>
</file>

<file path=ppt/tags/tag2.xml><?xml version="1.0" encoding="utf-8"?>
<p:tagLst xmlns:p="http://schemas.openxmlformats.org/presentationml/2006/main">
  <p:tag name="MH" val="20171105111057"/>
  <p:tag name="MH_LIBRARY" val="GRAPHIC"/>
  <p:tag name="MH_ORDER" val="文本框 17"/>
</p:tagLst>
</file>

<file path=ppt/tags/tag3.xml><?xml version="1.0" encoding="utf-8"?>
<p:tagLst xmlns:p="http://schemas.openxmlformats.org/presentationml/2006/main">
  <p:tag name="KSO_WPP_MARK_KEY" val="52222047-3757-4c91-addc-fd36b52114a8"/>
  <p:tag name="COMMONDATA" val="eyJoZGlkIjoiMmNmYmEwOWQ4Y2Q0M2IxMGZkNjI4ZjhkZDQyNzg1OTYifQ=="/>
</p:tagLst>
</file>

<file path=ppt/theme/theme1.xml><?xml version="1.0" encoding="utf-8"?>
<a:theme xmlns:a="http://schemas.openxmlformats.org/drawingml/2006/main" name="Office 主题​​">
  <a:themeElements>
    <a:clrScheme name="自定义 252">
      <a:dk1>
        <a:sysClr val="windowText" lastClr="000000"/>
      </a:dk1>
      <a:lt1>
        <a:sysClr val="window" lastClr="FFFFFF"/>
      </a:lt1>
      <a:dk2>
        <a:srgbClr val="44546A"/>
      </a:dk2>
      <a:lt2>
        <a:srgbClr val="E7E6E6"/>
      </a:lt2>
      <a:accent1>
        <a:srgbClr val="043874"/>
      </a:accent1>
      <a:accent2>
        <a:srgbClr val="0D5D9B"/>
      </a:accent2>
      <a:accent3>
        <a:srgbClr val="3F3F3F"/>
      </a:accent3>
      <a:accent4>
        <a:srgbClr val="043874"/>
      </a:accent4>
      <a:accent5>
        <a:srgbClr val="0D5D9B"/>
      </a:accent5>
      <a:accent6>
        <a:srgbClr val="3F3F3F"/>
      </a:accent6>
      <a:hlink>
        <a:srgbClr val="0563C1"/>
      </a:hlink>
      <a:folHlink>
        <a:srgbClr val="954F72"/>
      </a:folHlink>
    </a:clrScheme>
    <a:fontScheme name="rzdiy1xl">
      <a:majorFont>
        <a:latin typeface="Nunito Sans"/>
        <a:ea typeface="Nunito Sans"/>
        <a:cs typeface=""/>
      </a:majorFont>
      <a:minorFont>
        <a:latin typeface="Nunito Sans"/>
        <a:ea typeface="Nunito 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Nunito Sans"/>
        <a:ea typeface=""/>
        <a:cs typeface=""/>
        <a:font script="Jpan" typeface="游ゴシック"/>
        <a:font script="Hang" typeface="맑은 고딕"/>
        <a:font script="Hans" typeface="Nunito Sans"/>
        <a:font script="Hant" typeface="新細明體"/>
        <a:font script="Arab" typeface="Nunito Sans"/>
        <a:font script="Hebr" typeface="Nunito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Nunito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Nunito San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Nunito Sans"/>
        <a:ea typeface=""/>
        <a:cs typeface=""/>
        <a:font script="Jpan" typeface="ＭＳ Ｐゴシック"/>
        <a:font script="Hang" typeface="맑은 고딕"/>
        <a:font script="Hans" typeface="Nunito Sans"/>
        <a:font script="Hant" typeface="新細明體"/>
        <a:font script="Arab" typeface="Nunito Sans"/>
        <a:font script="Hebr" typeface="Nunito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Nunito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3004</Words>
  <Application>WPS Presentation</Application>
  <PresentationFormat>宽屏</PresentationFormat>
  <Paragraphs>51</Paragraphs>
  <Slides>5</Slides>
  <Notes>21</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Arial</vt:lpstr>
      <vt:lpstr>SimSun</vt:lpstr>
      <vt:lpstr>Wingdings</vt:lpstr>
      <vt:lpstr>Nunito Sans</vt:lpstr>
      <vt:lpstr>Nunito Sans ExtraBold</vt:lpstr>
      <vt:lpstr>Arial Narrow</vt:lpstr>
      <vt:lpstr>Microsoft YaHei</vt:lpstr>
      <vt:lpstr>Arial Unicode MS</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Muslimlife</cp:lastModifiedBy>
  <cp:revision>184</cp:revision>
  <dcterms:created xsi:type="dcterms:W3CDTF">2020-11-20T15:43:00Z</dcterms:created>
  <dcterms:modified xsi:type="dcterms:W3CDTF">2023-08-10T10:54:03Z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1033-12.2.0.13110</vt:lpwstr>
  </property>
  <property fmtid="{D5CDD505-2E9C-101B-9397-08002B2CF9AE}" pid="3" name="ICV">
    <vt:lpwstr>D6DC5BD8BED547CAA957C06030D3ABBE_11</vt:lpwstr>
  </property>
</Properties>
</file>