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3" r:id="rId1"/>
  </p:sldMasterIdLst>
  <p:notesMasterIdLst>
    <p:notesMasterId r:id="rId40"/>
  </p:notesMasterIdLst>
  <p:sldIdLst>
    <p:sldId id="256" r:id="rId2"/>
    <p:sldId id="258" r:id="rId3"/>
    <p:sldId id="337" r:id="rId4"/>
    <p:sldId id="324" r:id="rId5"/>
    <p:sldId id="392" r:id="rId6"/>
    <p:sldId id="393" r:id="rId7"/>
    <p:sldId id="400" r:id="rId8"/>
    <p:sldId id="361" r:id="rId9"/>
    <p:sldId id="395" r:id="rId10"/>
    <p:sldId id="368" r:id="rId11"/>
    <p:sldId id="362" r:id="rId12"/>
    <p:sldId id="370" r:id="rId13"/>
    <p:sldId id="396" r:id="rId14"/>
    <p:sldId id="397" r:id="rId15"/>
    <p:sldId id="371" r:id="rId16"/>
    <p:sldId id="378" r:id="rId17"/>
    <p:sldId id="372" r:id="rId18"/>
    <p:sldId id="379" r:id="rId19"/>
    <p:sldId id="380" r:id="rId20"/>
    <p:sldId id="381" r:id="rId21"/>
    <p:sldId id="382" r:id="rId22"/>
    <p:sldId id="383" r:id="rId23"/>
    <p:sldId id="384" r:id="rId24"/>
    <p:sldId id="386" r:id="rId25"/>
    <p:sldId id="385" r:id="rId26"/>
    <p:sldId id="373" r:id="rId27"/>
    <p:sldId id="387" r:id="rId28"/>
    <p:sldId id="388" r:id="rId29"/>
    <p:sldId id="389" r:id="rId30"/>
    <p:sldId id="374" r:id="rId31"/>
    <p:sldId id="390" r:id="rId32"/>
    <p:sldId id="391" r:id="rId33"/>
    <p:sldId id="363" r:id="rId34"/>
    <p:sldId id="398" r:id="rId35"/>
    <p:sldId id="399" r:id="rId36"/>
    <p:sldId id="365" r:id="rId37"/>
    <p:sldId id="271" r:id="rId38"/>
    <p:sldId id="326"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376403-DC4F-4404-9C00-00FB6155434F}">
  <a:tblStyle styleId="{3D376403-DC4F-4404-9C00-00FB615543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93" autoAdjust="0"/>
    <p:restoredTop sz="95274" autoAdjust="0"/>
  </p:normalViewPr>
  <p:slideViewPr>
    <p:cSldViewPr snapToGrid="0">
      <p:cViewPr>
        <p:scale>
          <a:sx n="82" d="100"/>
          <a:sy n="82" d="100"/>
        </p:scale>
        <p:origin x="532" y="52"/>
      </p:cViewPr>
      <p:guideLst/>
    </p:cSldViewPr>
  </p:slideViewPr>
  <p:outlineViewPr>
    <p:cViewPr>
      <p:scale>
        <a:sx n="33" d="100"/>
        <a:sy n="33" d="100"/>
      </p:scale>
      <p:origin x="0" y="-14652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a:extLst>
            <a:ext uri="{FF2B5EF4-FFF2-40B4-BE49-F238E27FC236}">
              <a16:creationId xmlns:a16="http://schemas.microsoft.com/office/drawing/2014/main" id="{04FD4AE6-F5A6-3F65-AA5A-1CF27FA5B4A9}"/>
            </a:ext>
          </a:extLst>
        </p:cNvPr>
        <p:cNvGrpSpPr/>
        <p:nvPr/>
      </p:nvGrpSpPr>
      <p:grpSpPr>
        <a:xfrm>
          <a:off x="0" y="0"/>
          <a:ext cx="0" cy="0"/>
          <a:chOff x="0" y="0"/>
          <a:chExt cx="0" cy="0"/>
        </a:xfrm>
      </p:grpSpPr>
      <p:sp>
        <p:nvSpPr>
          <p:cNvPr id="1717" name="Google Shape;1717;gd9ac28ca42_0_87:notes">
            <a:extLst>
              <a:ext uri="{FF2B5EF4-FFF2-40B4-BE49-F238E27FC236}">
                <a16:creationId xmlns:a16="http://schemas.microsoft.com/office/drawing/2014/main" id="{CE64DC65-3C19-905A-E749-53FB8F3A9A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d9ac28ca42_0_87:notes">
            <a:extLst>
              <a:ext uri="{FF2B5EF4-FFF2-40B4-BE49-F238E27FC236}">
                <a16:creationId xmlns:a16="http://schemas.microsoft.com/office/drawing/2014/main" id="{E7EE72D0-393C-646A-09E9-DE9A456F5C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2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0E087DF0-9326-BE78-37FE-1ECDEFA30B65}"/>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AD072C5C-892B-F494-42A5-EADFDE14B4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BEF152A0-9118-52D1-7847-E263813D74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5333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BAB2C390-38A6-D4CE-75B0-F838E2D5CA23}"/>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672A3992-5FE8-49BE-8E0C-6926EDEEDB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ED3AF3AB-38AE-75D0-1750-85B0F2ECF6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459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6B1749C2-8E8B-506C-3207-2B1B28C48E2B}"/>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7CE8268B-E288-F951-8062-B08538F9D2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2DE00D8C-363E-D839-D21F-523DA4E794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9509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A2004C6E-B162-F6C3-2B6C-B0F50FC21B28}"/>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943A65A0-1665-10DC-B5A0-14139EE38E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1C9B435D-553F-17AA-18C2-14EC5BB71B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843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BE1E04DD-CD04-F648-2C14-8F9F43499397}"/>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07CBC80D-1208-921F-C868-4BBC0CC8CD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6A818B32-E966-DD82-CDA8-128DD957D3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6022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E616A28D-F520-BBCE-B018-DC193FBD7FF8}"/>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04931AFF-ED31-3D52-EC99-DD891114D1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D3CA072F-051B-B117-94AC-1C57D5018F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3731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32B0C942-F3B5-B4F9-1245-10D9D3B145EC}"/>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87954AD1-CB4C-B250-3371-F688D14D60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006FE713-C2F0-473C-7E18-14596728FA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7320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30BF8A3D-FB37-5674-4234-2E9FC12A1E2C}"/>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F2A159DD-04C3-9987-1562-BFF8922531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072BA280-32DD-632D-6DE9-C36F451BF0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4305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EDE85BAB-B4D7-65FE-997E-7E3EE92F0FB8}"/>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3C552848-F0DD-7F40-FDFF-DB7B00FF22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893785B7-1F6B-F7B8-ADE9-87E1ACC47C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1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8A6900AE-355F-64C6-D42D-BE21C57D0EB5}"/>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472C6DBC-65B7-2977-3DE3-18CED8189A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ACA64673-C7B3-5E5A-5215-FB03C9E0FD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2677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434F2126-5D17-AE17-08EE-76ADE6CB32CF}"/>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E0DBB9D4-927B-72F6-8084-E65956BDB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02317075-A72D-D67C-E746-33AC0B79DB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5702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58AB016F-99B9-5A6F-4ADE-ECA8E095B71E}"/>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84BA9D83-E6D9-E6FE-D898-99770177E1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41A037EC-6587-2366-EF30-08ED38BED2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7075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E951D58D-C87E-FAE2-1B8B-78281B4BDD37}"/>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8D96E780-4808-AC21-436B-84498097D4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3E3EC53B-6285-4E74-51A2-15F97B6DC1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8980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DCCFB9D4-E6AB-7921-FB92-D30CE365FED1}"/>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AA094E7C-8B24-9462-C4C6-40B1848B37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7C83D00C-8123-2F22-B286-8F02F3275D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6957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D10AB21B-D537-89A8-F0F9-3F1E723A7493}"/>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5F68F3EB-2981-E929-7314-049E1E9989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1970B8A4-D115-1975-1F57-3A0961A1B4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3062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8525D646-BCD0-029E-DE02-BA780E88F947}"/>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3C9AD9BA-40D6-7B4D-D0EA-48C4DE8C98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D823C582-AAF5-F985-D89C-53F252258F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2726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6B1C2CD4-5BCE-7182-9F96-BBD693825CEF}"/>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95A3DCA3-0443-DAFD-4D83-1BA6D842E3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DFC49324-D58F-58FB-01D5-596D5E878F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790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F7F34B6A-D9BD-0DE5-01B8-C7FA583C0980}"/>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6420031F-EAA0-A23D-167C-7B181A80FF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07255FF8-984C-9241-7C6D-FFE0CB5D42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0225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22DB2235-7E85-227F-333D-A6BDB2A28E29}"/>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75BC17AA-12BC-1F91-01A0-2C7BE19503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ACBBE5CA-63D2-4AEE-EA50-E89EFA1D59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5395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d9ac28ca4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d9ac28ca4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6796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E5FFA297-06A5-BF3A-93F7-A18B7DB5F8A8}"/>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A881B3C1-60BC-1600-60C4-7E563A21AA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59C8E738-DA86-5BA7-A090-288FF40038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3905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FAC70DBC-763B-B895-2EF3-BB9A842419A9}"/>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C79D8DC7-58CD-15C4-883B-157EF7DF45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D1AA6236-C86E-38A8-ABE8-0C89692959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2313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a:extLst>
            <a:ext uri="{FF2B5EF4-FFF2-40B4-BE49-F238E27FC236}">
              <a16:creationId xmlns:a16="http://schemas.microsoft.com/office/drawing/2014/main" id="{C6BC84FB-59C8-659C-2265-BEE1ED7FC4CE}"/>
            </a:ext>
          </a:extLst>
        </p:cNvPr>
        <p:cNvGrpSpPr/>
        <p:nvPr/>
      </p:nvGrpSpPr>
      <p:grpSpPr>
        <a:xfrm>
          <a:off x="0" y="0"/>
          <a:ext cx="0" cy="0"/>
          <a:chOff x="0" y="0"/>
          <a:chExt cx="0" cy="0"/>
        </a:xfrm>
      </p:grpSpPr>
      <p:sp>
        <p:nvSpPr>
          <p:cNvPr id="1717" name="Google Shape;1717;gd9ac28ca42_0_87:notes">
            <a:extLst>
              <a:ext uri="{FF2B5EF4-FFF2-40B4-BE49-F238E27FC236}">
                <a16:creationId xmlns:a16="http://schemas.microsoft.com/office/drawing/2014/main" id="{C140CB9F-8920-75EF-3FB9-845A57A4AA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d9ac28ca42_0_87:notes">
            <a:extLst>
              <a:ext uri="{FF2B5EF4-FFF2-40B4-BE49-F238E27FC236}">
                <a16:creationId xmlns:a16="http://schemas.microsoft.com/office/drawing/2014/main" id="{FA27BB25-A509-CB1A-2D21-844F21931C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6056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5ABFFF31-1A77-8A4E-1293-0C7CF9909CC2}"/>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3F08907B-7C6D-883E-091F-C540047CA9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5D393463-D53D-325B-0D1F-DB5AF5B3AD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2730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a:extLst>
            <a:ext uri="{FF2B5EF4-FFF2-40B4-BE49-F238E27FC236}">
              <a16:creationId xmlns:a16="http://schemas.microsoft.com/office/drawing/2014/main" id="{01E38D3C-1310-DBB4-57B0-6971A64D3941}"/>
            </a:ext>
          </a:extLst>
        </p:cNvPr>
        <p:cNvGrpSpPr/>
        <p:nvPr/>
      </p:nvGrpSpPr>
      <p:grpSpPr>
        <a:xfrm>
          <a:off x="0" y="0"/>
          <a:ext cx="0" cy="0"/>
          <a:chOff x="0" y="0"/>
          <a:chExt cx="0" cy="0"/>
        </a:xfrm>
      </p:grpSpPr>
      <p:sp>
        <p:nvSpPr>
          <p:cNvPr id="1717" name="Google Shape;1717;gd9ac28ca42_0_87:notes">
            <a:extLst>
              <a:ext uri="{FF2B5EF4-FFF2-40B4-BE49-F238E27FC236}">
                <a16:creationId xmlns:a16="http://schemas.microsoft.com/office/drawing/2014/main" id="{165AF673-E6EA-AB64-37D2-AF04AB8045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d9ac28ca42_0_87:notes">
            <a:extLst>
              <a:ext uri="{FF2B5EF4-FFF2-40B4-BE49-F238E27FC236}">
                <a16:creationId xmlns:a16="http://schemas.microsoft.com/office/drawing/2014/main" id="{DE7B2A45-3C8E-4715-A678-62FEBE91C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9033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D6FA3EE6-CF4C-2B18-6959-2E7B9D818298}"/>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DF3642EE-797F-FD78-6D1F-C21568192F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DD925393-9856-272E-883A-BE627D465B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3780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a:extLst>
            <a:ext uri="{FF2B5EF4-FFF2-40B4-BE49-F238E27FC236}">
              <a16:creationId xmlns:a16="http://schemas.microsoft.com/office/drawing/2014/main" id="{457863CD-833B-E142-9F58-836548E337BA}"/>
            </a:ext>
          </a:extLst>
        </p:cNvPr>
        <p:cNvGrpSpPr/>
        <p:nvPr/>
      </p:nvGrpSpPr>
      <p:grpSpPr>
        <a:xfrm>
          <a:off x="0" y="0"/>
          <a:ext cx="0" cy="0"/>
          <a:chOff x="0" y="0"/>
          <a:chExt cx="0" cy="0"/>
        </a:xfrm>
      </p:grpSpPr>
      <p:sp>
        <p:nvSpPr>
          <p:cNvPr id="1717" name="Google Shape;1717;gd9ac28ca42_0_87:notes">
            <a:extLst>
              <a:ext uri="{FF2B5EF4-FFF2-40B4-BE49-F238E27FC236}">
                <a16:creationId xmlns:a16="http://schemas.microsoft.com/office/drawing/2014/main" id="{9554A09E-920D-ED49-130C-5BC40A718B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d9ac28ca42_0_87:notes">
            <a:extLst>
              <a:ext uri="{FF2B5EF4-FFF2-40B4-BE49-F238E27FC236}">
                <a16:creationId xmlns:a16="http://schemas.microsoft.com/office/drawing/2014/main" id="{9CF9C9AF-AF8E-DC39-86F6-92015A0C0A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606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d9ac28ca4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d9ac28ca4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da548fbcb1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4119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56F2B8BA-DE6B-1997-A2CA-A7624ABC74A8}"/>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4A3175B2-32DB-05C6-6517-15AFB44DFB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556C7D6F-8584-9312-5489-26D27450B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660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458BF87F-B356-D5CF-39F3-2226E89908ED}"/>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61CFE379-F8A8-982D-0875-1335DA734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23B7CD17-CABA-F35C-8955-39A6BC648C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653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a:extLst>
            <a:ext uri="{FF2B5EF4-FFF2-40B4-BE49-F238E27FC236}">
              <a16:creationId xmlns:a16="http://schemas.microsoft.com/office/drawing/2014/main" id="{CFC660A8-D600-775B-18DE-B0875CC8071B}"/>
            </a:ext>
          </a:extLst>
        </p:cNvPr>
        <p:cNvGrpSpPr/>
        <p:nvPr/>
      </p:nvGrpSpPr>
      <p:grpSpPr>
        <a:xfrm>
          <a:off x="0" y="0"/>
          <a:ext cx="0" cy="0"/>
          <a:chOff x="0" y="0"/>
          <a:chExt cx="0" cy="0"/>
        </a:xfrm>
      </p:grpSpPr>
      <p:sp>
        <p:nvSpPr>
          <p:cNvPr id="1717" name="Google Shape;1717;gd9ac28ca42_0_87:notes">
            <a:extLst>
              <a:ext uri="{FF2B5EF4-FFF2-40B4-BE49-F238E27FC236}">
                <a16:creationId xmlns:a16="http://schemas.microsoft.com/office/drawing/2014/main" id="{EF77BDFA-E795-C04F-60CE-79E3A17BA2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d9ac28ca42_0_87:notes">
            <a:extLst>
              <a:ext uri="{FF2B5EF4-FFF2-40B4-BE49-F238E27FC236}">
                <a16:creationId xmlns:a16="http://schemas.microsoft.com/office/drawing/2014/main" id="{67B134D7-F507-3B00-9EC2-97E41474E4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1867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F416A2CD-C53C-F6FB-F054-C9AFF7AE9EC8}"/>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DE917998-5D56-79D7-1B19-7EBE62AC52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DC4E1ABC-F7D1-D9A5-6611-7D7069B3FC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686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D0A49ACE-71CA-04F6-8830-730C72D79D3E}"/>
            </a:ext>
          </a:extLst>
        </p:cNvPr>
        <p:cNvGrpSpPr/>
        <p:nvPr/>
      </p:nvGrpSpPr>
      <p:grpSpPr>
        <a:xfrm>
          <a:off x="0" y="0"/>
          <a:ext cx="0" cy="0"/>
          <a:chOff x="0" y="0"/>
          <a:chExt cx="0" cy="0"/>
        </a:xfrm>
      </p:grpSpPr>
      <p:sp>
        <p:nvSpPr>
          <p:cNvPr id="1660" name="Google Shape;1660;gda548fbcb1_0_271:notes">
            <a:extLst>
              <a:ext uri="{FF2B5EF4-FFF2-40B4-BE49-F238E27FC236}">
                <a16:creationId xmlns:a16="http://schemas.microsoft.com/office/drawing/2014/main" id="{E83E2B8F-9D4C-F5B7-485E-4ADB477D87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da548fbcb1_0_271:notes">
            <a:extLst>
              <a:ext uri="{FF2B5EF4-FFF2-40B4-BE49-F238E27FC236}">
                <a16:creationId xmlns:a16="http://schemas.microsoft.com/office/drawing/2014/main" id="{EB2C4C8C-910C-0627-B83B-1E3E6D2EBF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397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4315279"/>
            <a:ext cx="5087030"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0" name="Google Shape;10;p2"/>
          <p:cNvSpPr/>
          <p:nvPr/>
        </p:nvSpPr>
        <p:spPr>
          <a:xfrm>
            <a:off x="2972999" y="0"/>
            <a:ext cx="4937843" cy="323457"/>
          </a:xfrm>
          <a:custGeom>
            <a:avLst/>
            <a:gdLst/>
            <a:ahLst/>
            <a:cxnLst/>
            <a:rect l="l" t="t" r="r" b="b"/>
            <a:pathLst>
              <a:path w="154139" h="10097" extrusionOk="0">
                <a:moveTo>
                  <a:pt x="0" y="1"/>
                </a:moveTo>
                <a:cubicBezTo>
                  <a:pt x="125" y="117"/>
                  <a:pt x="286" y="134"/>
                  <a:pt x="437" y="170"/>
                </a:cubicBezTo>
                <a:cubicBezTo>
                  <a:pt x="6102" y="1392"/>
                  <a:pt x="11758" y="2641"/>
                  <a:pt x="17423" y="3846"/>
                </a:cubicBezTo>
                <a:cubicBezTo>
                  <a:pt x="22196" y="4863"/>
                  <a:pt x="26995" y="5817"/>
                  <a:pt x="31804" y="6647"/>
                </a:cubicBezTo>
                <a:cubicBezTo>
                  <a:pt x="34757" y="7155"/>
                  <a:pt x="37709" y="7628"/>
                  <a:pt x="40671" y="8038"/>
                </a:cubicBezTo>
                <a:cubicBezTo>
                  <a:pt x="43419" y="8431"/>
                  <a:pt x="46176" y="8761"/>
                  <a:pt x="48941" y="9046"/>
                </a:cubicBezTo>
                <a:cubicBezTo>
                  <a:pt x="52081" y="9377"/>
                  <a:pt x="55221" y="9635"/>
                  <a:pt x="58380" y="9787"/>
                </a:cubicBezTo>
                <a:cubicBezTo>
                  <a:pt x="60458" y="9894"/>
                  <a:pt x="62546" y="9947"/>
                  <a:pt x="64624" y="10028"/>
                </a:cubicBezTo>
                <a:cubicBezTo>
                  <a:pt x="65948" y="10075"/>
                  <a:pt x="67271" y="10096"/>
                  <a:pt x="68594" y="10096"/>
                </a:cubicBezTo>
                <a:cubicBezTo>
                  <a:pt x="72248" y="10096"/>
                  <a:pt x="75899" y="9936"/>
                  <a:pt x="79540" y="9733"/>
                </a:cubicBezTo>
                <a:cubicBezTo>
                  <a:pt x="82877" y="9555"/>
                  <a:pt x="86204" y="9234"/>
                  <a:pt x="89523" y="8850"/>
                </a:cubicBezTo>
                <a:cubicBezTo>
                  <a:pt x="92467" y="8502"/>
                  <a:pt x="95411" y="8092"/>
                  <a:pt x="98337" y="7619"/>
                </a:cubicBezTo>
                <a:cubicBezTo>
                  <a:pt x="101575" y="7111"/>
                  <a:pt x="104823" y="6593"/>
                  <a:pt x="108070" y="6094"/>
                </a:cubicBezTo>
                <a:cubicBezTo>
                  <a:pt x="111076" y="5630"/>
                  <a:pt x="114091" y="5175"/>
                  <a:pt x="117107" y="4729"/>
                </a:cubicBezTo>
                <a:cubicBezTo>
                  <a:pt x="119881" y="4318"/>
                  <a:pt x="122656" y="3926"/>
                  <a:pt x="125430" y="3542"/>
                </a:cubicBezTo>
                <a:cubicBezTo>
                  <a:pt x="128419" y="3132"/>
                  <a:pt x="131416" y="2748"/>
                  <a:pt x="134414" y="2356"/>
                </a:cubicBezTo>
                <a:cubicBezTo>
                  <a:pt x="137251" y="1999"/>
                  <a:pt x="140078" y="1633"/>
                  <a:pt x="142924" y="1303"/>
                </a:cubicBezTo>
                <a:cubicBezTo>
                  <a:pt x="146082" y="937"/>
                  <a:pt x="149249" y="634"/>
                  <a:pt x="152407" y="268"/>
                </a:cubicBezTo>
                <a:cubicBezTo>
                  <a:pt x="152978" y="197"/>
                  <a:pt x="153585" y="259"/>
                  <a:pt x="154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 name="Google Shape;11;p2"/>
          <p:cNvSpPr/>
          <p:nvPr/>
        </p:nvSpPr>
        <p:spPr>
          <a:xfrm>
            <a:off x="0" y="0"/>
            <a:ext cx="1537840" cy="274636"/>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2" name="Google Shape;12;p2"/>
          <p:cNvSpPr/>
          <p:nvPr/>
        </p:nvSpPr>
        <p:spPr>
          <a:xfrm>
            <a:off x="299625" y="3918450"/>
            <a:ext cx="231600" cy="23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 name="Google Shape;13;p2"/>
          <p:cNvCxnSpPr/>
          <p:nvPr/>
        </p:nvCxnSpPr>
        <p:spPr>
          <a:xfrm rot="10800000">
            <a:off x="6266484" y="4771891"/>
            <a:ext cx="1869900" cy="0"/>
          </a:xfrm>
          <a:prstGeom prst="straightConnector1">
            <a:avLst/>
          </a:prstGeom>
          <a:noFill/>
          <a:ln w="9525" cap="flat" cmpd="sng">
            <a:solidFill>
              <a:schemeClr val="lt2"/>
            </a:solidFill>
            <a:prstDash val="dot"/>
            <a:round/>
            <a:headEnd type="none" w="med" len="med"/>
            <a:tailEnd type="none" w="med" len="med"/>
          </a:ln>
        </p:spPr>
      </p:cxnSp>
      <p:cxnSp>
        <p:nvCxnSpPr>
          <p:cNvPr id="14" name="Google Shape;14;p2"/>
          <p:cNvCxnSpPr/>
          <p:nvPr/>
        </p:nvCxnSpPr>
        <p:spPr>
          <a:xfrm rot="10800000">
            <a:off x="5750109" y="4842041"/>
            <a:ext cx="2200800" cy="0"/>
          </a:xfrm>
          <a:prstGeom prst="straightConnector1">
            <a:avLst/>
          </a:prstGeom>
          <a:noFill/>
          <a:ln w="9525" cap="flat" cmpd="sng">
            <a:solidFill>
              <a:schemeClr val="lt2"/>
            </a:solidFill>
            <a:prstDash val="solid"/>
            <a:round/>
            <a:headEnd type="none" w="med" len="med"/>
            <a:tailEnd type="none" w="med" len="med"/>
          </a:ln>
        </p:spPr>
      </p:cxnSp>
      <p:grpSp>
        <p:nvGrpSpPr>
          <p:cNvPr id="15" name="Google Shape;15;p2"/>
          <p:cNvGrpSpPr/>
          <p:nvPr/>
        </p:nvGrpSpPr>
        <p:grpSpPr>
          <a:xfrm>
            <a:off x="786075" y="137775"/>
            <a:ext cx="2432943" cy="323380"/>
            <a:chOff x="1243275" y="57550"/>
            <a:chExt cx="2432943" cy="323380"/>
          </a:xfrm>
        </p:grpSpPr>
        <p:sp>
          <p:nvSpPr>
            <p:cNvPr id="16" name="Google Shape;16;p2"/>
            <p:cNvSpPr/>
            <p:nvPr/>
          </p:nvSpPr>
          <p:spPr>
            <a:xfrm>
              <a:off x="1243275"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469409"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469409"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469409" y="5755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243275"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169554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695543"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921677" y="5755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1921677"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1921668"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21478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21477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237045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237044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25604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25604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27667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2766702" y="1901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297300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297299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3199127"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33856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33855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3618018" y="19014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 name="Google Shape;40;p2"/>
          <p:cNvSpPr/>
          <p:nvPr/>
        </p:nvSpPr>
        <p:spPr>
          <a:xfrm>
            <a:off x="7950900" y="4531900"/>
            <a:ext cx="480000" cy="4800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txBox="1">
            <a:spLocks noGrp="1"/>
          </p:cNvSpPr>
          <p:nvPr>
            <p:ph type="ctrTitle"/>
          </p:nvPr>
        </p:nvSpPr>
        <p:spPr>
          <a:xfrm>
            <a:off x="4251200" y="859850"/>
            <a:ext cx="4179600" cy="2947800"/>
          </a:xfrm>
          <a:prstGeom prst="rect">
            <a:avLst/>
          </a:prstGeom>
        </p:spPr>
        <p:txBody>
          <a:bodyPr spcFirstLastPara="1" wrap="square" lIns="0" tIns="0" rIns="0" bIns="0" anchor="ctr" anchorCtr="0">
            <a:noAutofit/>
          </a:bodyPr>
          <a:lstStyle>
            <a:lvl1pPr lvl="0" algn="ctr">
              <a:spcBef>
                <a:spcPts val="0"/>
              </a:spcBef>
              <a:spcAft>
                <a:spcPts val="0"/>
              </a:spcAft>
              <a:buSzPts val="6400"/>
              <a:buNone/>
              <a:defRPr sz="6400">
                <a:latin typeface="Anton"/>
                <a:ea typeface="Anton"/>
                <a:cs typeface="Anton"/>
                <a:sym typeface="Anton"/>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4251150" y="3807850"/>
            <a:ext cx="4179600" cy="475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1600"/>
              <a:buNone/>
              <a:defRPr sz="1800">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7"/>
        <p:cNvGrpSpPr/>
        <p:nvPr/>
      </p:nvGrpSpPr>
      <p:grpSpPr>
        <a:xfrm>
          <a:off x="0" y="0"/>
          <a:ext cx="0" cy="0"/>
          <a:chOff x="0" y="0"/>
          <a:chExt cx="0" cy="0"/>
        </a:xfrm>
      </p:grpSpPr>
      <p:sp>
        <p:nvSpPr>
          <p:cNvPr id="148" name="Google Shape;148;p6"/>
          <p:cNvSpPr/>
          <p:nvPr/>
        </p:nvSpPr>
        <p:spPr>
          <a:xfrm rot="10800000" flipH="1">
            <a:off x="-9" y="-33"/>
            <a:ext cx="6285183" cy="215274"/>
          </a:xfrm>
          <a:custGeom>
            <a:avLst/>
            <a:gdLst/>
            <a:ahLst/>
            <a:cxnLst/>
            <a:rect l="l" t="t" r="r" b="b"/>
            <a:pathLst>
              <a:path w="196228" h="6721" extrusionOk="0">
                <a:moveTo>
                  <a:pt x="30642" y="1"/>
                </a:moveTo>
                <a:cubicBezTo>
                  <a:pt x="30545" y="1"/>
                  <a:pt x="30447" y="2"/>
                  <a:pt x="30350" y="3"/>
                </a:cubicBezTo>
                <a:cubicBezTo>
                  <a:pt x="25024" y="83"/>
                  <a:pt x="19716" y="351"/>
                  <a:pt x="14435" y="1082"/>
                </a:cubicBezTo>
                <a:cubicBezTo>
                  <a:pt x="10590" y="1609"/>
                  <a:pt x="6798" y="2358"/>
                  <a:pt x="3069" y="3402"/>
                </a:cubicBezTo>
                <a:cubicBezTo>
                  <a:pt x="2043" y="3696"/>
                  <a:pt x="1053" y="4116"/>
                  <a:pt x="1" y="4312"/>
                </a:cubicBezTo>
                <a:lnTo>
                  <a:pt x="1" y="6721"/>
                </a:lnTo>
                <a:lnTo>
                  <a:pt x="196228" y="6721"/>
                </a:lnTo>
                <a:cubicBezTo>
                  <a:pt x="195309" y="6221"/>
                  <a:pt x="194274" y="6043"/>
                  <a:pt x="193275" y="5775"/>
                </a:cubicBezTo>
                <a:cubicBezTo>
                  <a:pt x="184818" y="3464"/>
                  <a:pt x="176173" y="2251"/>
                  <a:pt x="167449" y="1600"/>
                </a:cubicBezTo>
                <a:cubicBezTo>
                  <a:pt x="163470" y="1305"/>
                  <a:pt x="159491" y="1181"/>
                  <a:pt x="155503" y="1163"/>
                </a:cubicBezTo>
                <a:cubicBezTo>
                  <a:pt x="155282" y="1162"/>
                  <a:pt x="155060" y="1162"/>
                  <a:pt x="154839" y="1162"/>
                </a:cubicBezTo>
                <a:cubicBezTo>
                  <a:pt x="149066" y="1162"/>
                  <a:pt x="143301" y="1386"/>
                  <a:pt x="137545" y="1859"/>
                </a:cubicBezTo>
                <a:cubicBezTo>
                  <a:pt x="134485" y="2108"/>
                  <a:pt x="131425" y="2376"/>
                  <a:pt x="128374" y="2760"/>
                </a:cubicBezTo>
                <a:cubicBezTo>
                  <a:pt x="124494" y="3241"/>
                  <a:pt x="120622" y="3687"/>
                  <a:pt x="116724" y="3955"/>
                </a:cubicBezTo>
                <a:cubicBezTo>
                  <a:pt x="112352" y="4249"/>
                  <a:pt x="107963" y="4392"/>
                  <a:pt x="103574" y="4455"/>
                </a:cubicBezTo>
                <a:cubicBezTo>
                  <a:pt x="102411" y="4470"/>
                  <a:pt x="101247" y="4477"/>
                  <a:pt x="100083" y="4477"/>
                </a:cubicBezTo>
                <a:cubicBezTo>
                  <a:pt x="94536" y="4477"/>
                  <a:pt x="88984" y="4315"/>
                  <a:pt x="83439" y="4116"/>
                </a:cubicBezTo>
                <a:cubicBezTo>
                  <a:pt x="81137" y="4026"/>
                  <a:pt x="78845" y="3910"/>
                  <a:pt x="76552" y="3777"/>
                </a:cubicBezTo>
                <a:cubicBezTo>
                  <a:pt x="73394" y="3598"/>
                  <a:pt x="70254" y="3384"/>
                  <a:pt x="67105" y="3179"/>
                </a:cubicBezTo>
                <a:cubicBezTo>
                  <a:pt x="65445" y="3063"/>
                  <a:pt x="63795" y="2938"/>
                  <a:pt x="62145" y="2804"/>
                </a:cubicBezTo>
                <a:cubicBezTo>
                  <a:pt x="59825" y="2617"/>
                  <a:pt x="57506" y="2421"/>
                  <a:pt x="55186" y="2224"/>
                </a:cubicBezTo>
                <a:cubicBezTo>
                  <a:pt x="53161" y="2046"/>
                  <a:pt x="51136" y="1867"/>
                  <a:pt x="49120" y="1680"/>
                </a:cubicBezTo>
                <a:cubicBezTo>
                  <a:pt x="46586" y="1439"/>
                  <a:pt x="44062" y="1189"/>
                  <a:pt x="41537" y="940"/>
                </a:cubicBezTo>
                <a:cubicBezTo>
                  <a:pt x="39619" y="752"/>
                  <a:pt x="37710" y="547"/>
                  <a:pt x="35792" y="378"/>
                </a:cubicBezTo>
                <a:cubicBezTo>
                  <a:pt x="34078" y="217"/>
                  <a:pt x="32364" y="1"/>
                  <a:pt x="30642"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9" name="Google Shape;149;p6"/>
          <p:cNvSpPr/>
          <p:nvPr/>
        </p:nvSpPr>
        <p:spPr>
          <a:xfrm>
            <a:off x="4700650" y="4735030"/>
            <a:ext cx="4443527" cy="408223"/>
          </a:xfrm>
          <a:custGeom>
            <a:avLst/>
            <a:gdLst/>
            <a:ahLst/>
            <a:cxnLst/>
            <a:rect l="l" t="t" r="r" b="b"/>
            <a:pathLst>
              <a:path w="138741" h="12746" extrusionOk="0">
                <a:moveTo>
                  <a:pt x="137154" y="1"/>
                </a:moveTo>
                <a:cubicBezTo>
                  <a:pt x="135649" y="1"/>
                  <a:pt x="134156" y="160"/>
                  <a:pt x="132683" y="470"/>
                </a:cubicBezTo>
                <a:cubicBezTo>
                  <a:pt x="128107" y="1443"/>
                  <a:pt x="123548" y="2460"/>
                  <a:pt x="118936" y="3191"/>
                </a:cubicBezTo>
                <a:cubicBezTo>
                  <a:pt x="114841" y="3833"/>
                  <a:pt x="110738" y="4395"/>
                  <a:pt x="106625" y="4859"/>
                </a:cubicBezTo>
                <a:cubicBezTo>
                  <a:pt x="103065" y="5261"/>
                  <a:pt x="99497" y="5582"/>
                  <a:pt x="95929" y="5885"/>
                </a:cubicBezTo>
                <a:cubicBezTo>
                  <a:pt x="91584" y="6251"/>
                  <a:pt x="87240" y="6528"/>
                  <a:pt x="82886" y="6768"/>
                </a:cubicBezTo>
                <a:cubicBezTo>
                  <a:pt x="79228" y="6974"/>
                  <a:pt x="75562" y="7134"/>
                  <a:pt x="71904" y="7241"/>
                </a:cubicBezTo>
                <a:cubicBezTo>
                  <a:pt x="66935" y="7384"/>
                  <a:pt x="61957" y="7500"/>
                  <a:pt x="56979" y="7553"/>
                </a:cubicBezTo>
                <a:cubicBezTo>
                  <a:pt x="54263" y="7586"/>
                  <a:pt x="51545" y="7605"/>
                  <a:pt x="48827" y="7605"/>
                </a:cubicBezTo>
                <a:cubicBezTo>
                  <a:pt x="45555" y="7605"/>
                  <a:pt x="42282" y="7577"/>
                  <a:pt x="39012" y="7509"/>
                </a:cubicBezTo>
                <a:cubicBezTo>
                  <a:pt x="37892" y="7484"/>
                  <a:pt x="36771" y="7471"/>
                  <a:pt x="35651" y="7471"/>
                </a:cubicBezTo>
                <a:cubicBezTo>
                  <a:pt x="31636" y="7471"/>
                  <a:pt x="27625" y="7627"/>
                  <a:pt x="23615" y="7892"/>
                </a:cubicBezTo>
                <a:cubicBezTo>
                  <a:pt x="18860" y="8205"/>
                  <a:pt x="14140" y="8740"/>
                  <a:pt x="9475" y="9695"/>
                </a:cubicBezTo>
                <a:cubicBezTo>
                  <a:pt x="6513" y="10292"/>
                  <a:pt x="3596" y="11059"/>
                  <a:pt x="812" y="12273"/>
                </a:cubicBezTo>
                <a:cubicBezTo>
                  <a:pt x="527" y="12398"/>
                  <a:pt x="197" y="12451"/>
                  <a:pt x="1" y="12746"/>
                </a:cubicBezTo>
                <a:lnTo>
                  <a:pt x="138741" y="12746"/>
                </a:lnTo>
                <a:lnTo>
                  <a:pt x="138741" y="60"/>
                </a:lnTo>
                <a:cubicBezTo>
                  <a:pt x="138210" y="20"/>
                  <a:pt x="137681" y="1"/>
                  <a:pt x="137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6"/>
          <p:cNvSpPr/>
          <p:nvPr/>
        </p:nvSpPr>
        <p:spPr>
          <a:xfrm>
            <a:off x="8626025" y="325800"/>
            <a:ext cx="272700" cy="272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1" name="Google Shape;151;p6"/>
          <p:cNvGrpSpPr/>
          <p:nvPr/>
        </p:nvGrpSpPr>
        <p:grpSpPr>
          <a:xfrm>
            <a:off x="442586" y="719971"/>
            <a:ext cx="478552" cy="478216"/>
            <a:chOff x="3285550" y="1349075"/>
            <a:chExt cx="496475" cy="496075"/>
          </a:xfrm>
        </p:grpSpPr>
        <p:sp>
          <p:nvSpPr>
            <p:cNvPr id="152" name="Google Shape;152;p6"/>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6"/>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6"/>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6"/>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6"/>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6"/>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6"/>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6"/>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6"/>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6"/>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6"/>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6"/>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6"/>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6"/>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6"/>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8" name="Google Shape;168;p6"/>
          <p:cNvSpPr/>
          <p:nvPr/>
        </p:nvSpPr>
        <p:spPr>
          <a:xfrm rot="10800000" flipH="1">
            <a:off x="0" y="4902877"/>
            <a:ext cx="2737125" cy="240623"/>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69" name="Google Shape;169;p6"/>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3"/>
        <p:cNvGrpSpPr/>
        <p:nvPr/>
      </p:nvGrpSpPr>
      <p:grpSpPr>
        <a:xfrm>
          <a:off x="0" y="0"/>
          <a:ext cx="0" cy="0"/>
          <a:chOff x="0" y="0"/>
          <a:chExt cx="0" cy="0"/>
        </a:xfrm>
      </p:grpSpPr>
      <p:sp>
        <p:nvSpPr>
          <p:cNvPr id="244" name="Google Shape;244;p8"/>
          <p:cNvSpPr/>
          <p:nvPr/>
        </p:nvSpPr>
        <p:spPr>
          <a:xfrm>
            <a:off x="0" y="4315279"/>
            <a:ext cx="5087030"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245" name="Google Shape;245;p8"/>
          <p:cNvSpPr/>
          <p:nvPr/>
        </p:nvSpPr>
        <p:spPr>
          <a:xfrm>
            <a:off x="2972999" y="0"/>
            <a:ext cx="4937843" cy="323457"/>
          </a:xfrm>
          <a:custGeom>
            <a:avLst/>
            <a:gdLst/>
            <a:ahLst/>
            <a:cxnLst/>
            <a:rect l="l" t="t" r="r" b="b"/>
            <a:pathLst>
              <a:path w="154139" h="10097" extrusionOk="0">
                <a:moveTo>
                  <a:pt x="0" y="1"/>
                </a:moveTo>
                <a:cubicBezTo>
                  <a:pt x="125" y="117"/>
                  <a:pt x="286" y="134"/>
                  <a:pt x="437" y="170"/>
                </a:cubicBezTo>
                <a:cubicBezTo>
                  <a:pt x="6102" y="1392"/>
                  <a:pt x="11758" y="2641"/>
                  <a:pt x="17423" y="3846"/>
                </a:cubicBezTo>
                <a:cubicBezTo>
                  <a:pt x="22196" y="4863"/>
                  <a:pt x="26995" y="5817"/>
                  <a:pt x="31804" y="6647"/>
                </a:cubicBezTo>
                <a:cubicBezTo>
                  <a:pt x="34757" y="7155"/>
                  <a:pt x="37709" y="7628"/>
                  <a:pt x="40671" y="8038"/>
                </a:cubicBezTo>
                <a:cubicBezTo>
                  <a:pt x="43419" y="8431"/>
                  <a:pt x="46176" y="8761"/>
                  <a:pt x="48941" y="9046"/>
                </a:cubicBezTo>
                <a:cubicBezTo>
                  <a:pt x="52081" y="9377"/>
                  <a:pt x="55221" y="9635"/>
                  <a:pt x="58380" y="9787"/>
                </a:cubicBezTo>
                <a:cubicBezTo>
                  <a:pt x="60458" y="9894"/>
                  <a:pt x="62546" y="9947"/>
                  <a:pt x="64624" y="10028"/>
                </a:cubicBezTo>
                <a:cubicBezTo>
                  <a:pt x="65948" y="10075"/>
                  <a:pt x="67271" y="10096"/>
                  <a:pt x="68594" y="10096"/>
                </a:cubicBezTo>
                <a:cubicBezTo>
                  <a:pt x="72248" y="10096"/>
                  <a:pt x="75899" y="9936"/>
                  <a:pt x="79540" y="9733"/>
                </a:cubicBezTo>
                <a:cubicBezTo>
                  <a:pt x="82877" y="9555"/>
                  <a:pt x="86204" y="9234"/>
                  <a:pt x="89523" y="8850"/>
                </a:cubicBezTo>
                <a:cubicBezTo>
                  <a:pt x="92467" y="8502"/>
                  <a:pt x="95411" y="8092"/>
                  <a:pt x="98337" y="7619"/>
                </a:cubicBezTo>
                <a:cubicBezTo>
                  <a:pt x="101575" y="7111"/>
                  <a:pt x="104823" y="6593"/>
                  <a:pt x="108070" y="6094"/>
                </a:cubicBezTo>
                <a:cubicBezTo>
                  <a:pt x="111076" y="5630"/>
                  <a:pt x="114091" y="5175"/>
                  <a:pt x="117107" y="4729"/>
                </a:cubicBezTo>
                <a:cubicBezTo>
                  <a:pt x="119881" y="4318"/>
                  <a:pt x="122656" y="3926"/>
                  <a:pt x="125430" y="3542"/>
                </a:cubicBezTo>
                <a:cubicBezTo>
                  <a:pt x="128419" y="3132"/>
                  <a:pt x="131416" y="2748"/>
                  <a:pt x="134414" y="2356"/>
                </a:cubicBezTo>
                <a:cubicBezTo>
                  <a:pt x="137251" y="1999"/>
                  <a:pt x="140078" y="1633"/>
                  <a:pt x="142924" y="1303"/>
                </a:cubicBezTo>
                <a:cubicBezTo>
                  <a:pt x="146082" y="937"/>
                  <a:pt x="149249" y="634"/>
                  <a:pt x="152407" y="268"/>
                </a:cubicBezTo>
                <a:cubicBezTo>
                  <a:pt x="152978" y="197"/>
                  <a:pt x="153585" y="259"/>
                  <a:pt x="154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246" name="Google Shape;246;p8"/>
          <p:cNvSpPr/>
          <p:nvPr/>
        </p:nvSpPr>
        <p:spPr>
          <a:xfrm>
            <a:off x="0" y="0"/>
            <a:ext cx="1537840" cy="274636"/>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47" name="Google Shape;247;p8"/>
          <p:cNvGrpSpPr/>
          <p:nvPr/>
        </p:nvGrpSpPr>
        <p:grpSpPr>
          <a:xfrm>
            <a:off x="786075" y="137775"/>
            <a:ext cx="2432943" cy="323380"/>
            <a:chOff x="1243275" y="57550"/>
            <a:chExt cx="2432943" cy="323380"/>
          </a:xfrm>
        </p:grpSpPr>
        <p:sp>
          <p:nvSpPr>
            <p:cNvPr id="248" name="Google Shape;248;p8"/>
            <p:cNvSpPr/>
            <p:nvPr/>
          </p:nvSpPr>
          <p:spPr>
            <a:xfrm>
              <a:off x="1243275"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8"/>
            <p:cNvSpPr/>
            <p:nvPr/>
          </p:nvSpPr>
          <p:spPr>
            <a:xfrm>
              <a:off x="1469409"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8"/>
            <p:cNvSpPr/>
            <p:nvPr/>
          </p:nvSpPr>
          <p:spPr>
            <a:xfrm>
              <a:off x="1469409"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8"/>
            <p:cNvSpPr/>
            <p:nvPr/>
          </p:nvSpPr>
          <p:spPr>
            <a:xfrm>
              <a:off x="1469409" y="5755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8"/>
            <p:cNvSpPr/>
            <p:nvPr/>
          </p:nvSpPr>
          <p:spPr>
            <a:xfrm>
              <a:off x="1243275"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8"/>
            <p:cNvSpPr/>
            <p:nvPr/>
          </p:nvSpPr>
          <p:spPr>
            <a:xfrm>
              <a:off x="169554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8"/>
            <p:cNvSpPr/>
            <p:nvPr/>
          </p:nvSpPr>
          <p:spPr>
            <a:xfrm>
              <a:off x="1695543"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8"/>
            <p:cNvSpPr/>
            <p:nvPr/>
          </p:nvSpPr>
          <p:spPr>
            <a:xfrm>
              <a:off x="1921677" y="5755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8"/>
            <p:cNvSpPr/>
            <p:nvPr/>
          </p:nvSpPr>
          <p:spPr>
            <a:xfrm>
              <a:off x="1921677"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8"/>
            <p:cNvSpPr/>
            <p:nvPr/>
          </p:nvSpPr>
          <p:spPr>
            <a:xfrm>
              <a:off x="1921668"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8"/>
            <p:cNvSpPr/>
            <p:nvPr/>
          </p:nvSpPr>
          <p:spPr>
            <a:xfrm>
              <a:off x="21478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8"/>
            <p:cNvSpPr/>
            <p:nvPr/>
          </p:nvSpPr>
          <p:spPr>
            <a:xfrm>
              <a:off x="21477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8"/>
            <p:cNvSpPr/>
            <p:nvPr/>
          </p:nvSpPr>
          <p:spPr>
            <a:xfrm>
              <a:off x="237045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8"/>
            <p:cNvSpPr/>
            <p:nvPr/>
          </p:nvSpPr>
          <p:spPr>
            <a:xfrm>
              <a:off x="237044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8"/>
            <p:cNvSpPr/>
            <p:nvPr/>
          </p:nvSpPr>
          <p:spPr>
            <a:xfrm>
              <a:off x="25604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8"/>
            <p:cNvSpPr/>
            <p:nvPr/>
          </p:nvSpPr>
          <p:spPr>
            <a:xfrm>
              <a:off x="25604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8"/>
            <p:cNvSpPr/>
            <p:nvPr/>
          </p:nvSpPr>
          <p:spPr>
            <a:xfrm>
              <a:off x="27667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8"/>
            <p:cNvSpPr/>
            <p:nvPr/>
          </p:nvSpPr>
          <p:spPr>
            <a:xfrm>
              <a:off x="2766702" y="1901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8"/>
            <p:cNvSpPr/>
            <p:nvPr/>
          </p:nvSpPr>
          <p:spPr>
            <a:xfrm>
              <a:off x="297300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8"/>
            <p:cNvSpPr/>
            <p:nvPr/>
          </p:nvSpPr>
          <p:spPr>
            <a:xfrm>
              <a:off x="297299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8"/>
            <p:cNvSpPr/>
            <p:nvPr/>
          </p:nvSpPr>
          <p:spPr>
            <a:xfrm>
              <a:off x="3199127"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8"/>
            <p:cNvSpPr/>
            <p:nvPr/>
          </p:nvSpPr>
          <p:spPr>
            <a:xfrm>
              <a:off x="33856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8"/>
            <p:cNvSpPr/>
            <p:nvPr/>
          </p:nvSpPr>
          <p:spPr>
            <a:xfrm>
              <a:off x="33855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8"/>
            <p:cNvSpPr/>
            <p:nvPr/>
          </p:nvSpPr>
          <p:spPr>
            <a:xfrm>
              <a:off x="3618018" y="19014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2" name="Google Shape;272;p8"/>
          <p:cNvSpPr/>
          <p:nvPr/>
        </p:nvSpPr>
        <p:spPr>
          <a:xfrm rot="10800000">
            <a:off x="7366325" y="4826066"/>
            <a:ext cx="1777505" cy="317437"/>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73" name="Google Shape;273;p8"/>
          <p:cNvGrpSpPr/>
          <p:nvPr/>
        </p:nvGrpSpPr>
        <p:grpSpPr>
          <a:xfrm rot="5400000">
            <a:off x="8016783" y="391107"/>
            <a:ext cx="828219" cy="490022"/>
            <a:chOff x="844658" y="3526000"/>
            <a:chExt cx="876515" cy="518597"/>
          </a:xfrm>
        </p:grpSpPr>
        <p:grpSp>
          <p:nvGrpSpPr>
            <p:cNvPr id="274" name="Google Shape;274;p8"/>
            <p:cNvGrpSpPr/>
            <p:nvPr/>
          </p:nvGrpSpPr>
          <p:grpSpPr>
            <a:xfrm>
              <a:off x="844658" y="3526000"/>
              <a:ext cx="518965" cy="518597"/>
              <a:chOff x="3285550" y="1349075"/>
              <a:chExt cx="496475" cy="496075"/>
            </a:xfrm>
          </p:grpSpPr>
          <p:sp>
            <p:nvSpPr>
              <p:cNvPr id="275" name="Google Shape;275;p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1" name="Google Shape;291;p8"/>
            <p:cNvGrpSpPr/>
            <p:nvPr/>
          </p:nvGrpSpPr>
          <p:grpSpPr>
            <a:xfrm>
              <a:off x="1202208" y="3526000"/>
              <a:ext cx="518965" cy="518597"/>
              <a:chOff x="3285550" y="1349075"/>
              <a:chExt cx="496475" cy="496075"/>
            </a:xfrm>
          </p:grpSpPr>
          <p:sp>
            <p:nvSpPr>
              <p:cNvPr id="292" name="Google Shape;292;p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08" name="Google Shape;308;p8"/>
          <p:cNvGrpSpPr/>
          <p:nvPr/>
        </p:nvGrpSpPr>
        <p:grpSpPr>
          <a:xfrm>
            <a:off x="416951" y="2827230"/>
            <a:ext cx="592295" cy="591867"/>
            <a:chOff x="3285550" y="1349075"/>
            <a:chExt cx="496475" cy="496075"/>
          </a:xfrm>
        </p:grpSpPr>
        <p:sp>
          <p:nvSpPr>
            <p:cNvPr id="309" name="Google Shape;309;p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5" name="Google Shape;325;p8"/>
          <p:cNvSpPr/>
          <p:nvPr/>
        </p:nvSpPr>
        <p:spPr>
          <a:xfrm>
            <a:off x="713225" y="1050225"/>
            <a:ext cx="3177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8"/>
          <p:cNvSpPr/>
          <p:nvPr/>
        </p:nvSpPr>
        <p:spPr>
          <a:xfrm>
            <a:off x="5960975" y="4604100"/>
            <a:ext cx="3177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8"/>
          <p:cNvSpPr txBox="1">
            <a:spLocks noGrp="1"/>
          </p:cNvSpPr>
          <p:nvPr>
            <p:ph type="title"/>
          </p:nvPr>
        </p:nvSpPr>
        <p:spPr>
          <a:xfrm>
            <a:off x="2317950" y="1273275"/>
            <a:ext cx="4508100" cy="28719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91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16"/>
        <p:cNvGrpSpPr/>
        <p:nvPr/>
      </p:nvGrpSpPr>
      <p:grpSpPr>
        <a:xfrm>
          <a:off x="0" y="0"/>
          <a:ext cx="0" cy="0"/>
          <a:chOff x="0" y="0"/>
          <a:chExt cx="0" cy="0"/>
        </a:xfrm>
      </p:grpSpPr>
      <p:sp>
        <p:nvSpPr>
          <p:cNvPr id="417" name="Google Shape;417;p13"/>
          <p:cNvSpPr/>
          <p:nvPr/>
        </p:nvSpPr>
        <p:spPr>
          <a:xfrm rot="10800000">
            <a:off x="4057000" y="4"/>
            <a:ext cx="5087030"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418" name="Google Shape;418;p13"/>
          <p:cNvGrpSpPr/>
          <p:nvPr/>
        </p:nvGrpSpPr>
        <p:grpSpPr>
          <a:xfrm rot="5400000">
            <a:off x="-400811" y="3249134"/>
            <a:ext cx="1472837" cy="118070"/>
            <a:chOff x="360600" y="4817825"/>
            <a:chExt cx="2219800" cy="125700"/>
          </a:xfrm>
        </p:grpSpPr>
        <p:sp>
          <p:nvSpPr>
            <p:cNvPr id="419" name="Google Shape;419;p13"/>
            <p:cNvSpPr/>
            <p:nvPr/>
          </p:nvSpPr>
          <p:spPr>
            <a:xfrm rot="5400000">
              <a:off x="15944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13"/>
            <p:cNvSpPr/>
            <p:nvPr/>
          </p:nvSpPr>
          <p:spPr>
            <a:xfrm rot="5400000">
              <a:off x="18116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13"/>
            <p:cNvSpPr/>
            <p:nvPr/>
          </p:nvSpPr>
          <p:spPr>
            <a:xfrm rot="5400000">
              <a:off x="2028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13"/>
            <p:cNvSpPr/>
            <p:nvPr/>
          </p:nvSpPr>
          <p:spPr>
            <a:xfrm rot="5400000">
              <a:off x="22460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13"/>
            <p:cNvSpPr/>
            <p:nvPr/>
          </p:nvSpPr>
          <p:spPr>
            <a:xfrm rot="5400000">
              <a:off x="13772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13"/>
            <p:cNvSpPr/>
            <p:nvPr/>
          </p:nvSpPr>
          <p:spPr>
            <a:xfrm rot="5400000">
              <a:off x="1160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13"/>
            <p:cNvSpPr/>
            <p:nvPr/>
          </p:nvSpPr>
          <p:spPr>
            <a:xfrm rot="5400000">
              <a:off x="942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13"/>
            <p:cNvSpPr/>
            <p:nvPr/>
          </p:nvSpPr>
          <p:spPr>
            <a:xfrm rot="5400000">
              <a:off x="7256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13"/>
            <p:cNvSpPr/>
            <p:nvPr/>
          </p:nvSpPr>
          <p:spPr>
            <a:xfrm rot="5400000">
              <a:off x="352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13"/>
            <p:cNvSpPr/>
            <p:nvPr/>
          </p:nvSpPr>
          <p:spPr>
            <a:xfrm rot="5400000">
              <a:off x="24632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9" name="Google Shape;429;p13"/>
          <p:cNvSpPr txBox="1">
            <a:spLocks noGrp="1"/>
          </p:cNvSpPr>
          <p:nvPr>
            <p:ph type="title"/>
          </p:nvPr>
        </p:nvSpPr>
        <p:spPr>
          <a:xfrm>
            <a:off x="720000" y="539400"/>
            <a:ext cx="3985500" cy="4782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0" name="Google Shape;430;p13"/>
          <p:cNvSpPr txBox="1">
            <a:spLocks noGrp="1"/>
          </p:cNvSpPr>
          <p:nvPr>
            <p:ph type="title" idx="2"/>
          </p:nvPr>
        </p:nvSpPr>
        <p:spPr>
          <a:xfrm>
            <a:off x="719985" y="1907809"/>
            <a:ext cx="164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1" name="Google Shape;431;p13"/>
          <p:cNvSpPr txBox="1">
            <a:spLocks noGrp="1"/>
          </p:cNvSpPr>
          <p:nvPr>
            <p:ph type="subTitle" idx="1"/>
          </p:nvPr>
        </p:nvSpPr>
        <p:spPr>
          <a:xfrm>
            <a:off x="719985" y="2435504"/>
            <a:ext cx="16464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32" name="Google Shape;432;p13"/>
          <p:cNvSpPr txBox="1">
            <a:spLocks noGrp="1"/>
          </p:cNvSpPr>
          <p:nvPr>
            <p:ph type="title" idx="3"/>
          </p:nvPr>
        </p:nvSpPr>
        <p:spPr>
          <a:xfrm>
            <a:off x="3059133" y="1907809"/>
            <a:ext cx="164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3" name="Google Shape;433;p13"/>
          <p:cNvSpPr txBox="1">
            <a:spLocks noGrp="1"/>
          </p:cNvSpPr>
          <p:nvPr>
            <p:ph type="subTitle" idx="4"/>
          </p:nvPr>
        </p:nvSpPr>
        <p:spPr>
          <a:xfrm>
            <a:off x="3059135" y="2435504"/>
            <a:ext cx="16464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34" name="Google Shape;434;p13"/>
          <p:cNvSpPr txBox="1">
            <a:spLocks noGrp="1"/>
          </p:cNvSpPr>
          <p:nvPr>
            <p:ph type="title" idx="5"/>
          </p:nvPr>
        </p:nvSpPr>
        <p:spPr>
          <a:xfrm>
            <a:off x="720004" y="3590321"/>
            <a:ext cx="164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5" name="Google Shape;435;p13"/>
          <p:cNvSpPr txBox="1">
            <a:spLocks noGrp="1"/>
          </p:cNvSpPr>
          <p:nvPr>
            <p:ph type="subTitle" idx="6"/>
          </p:nvPr>
        </p:nvSpPr>
        <p:spPr>
          <a:xfrm>
            <a:off x="720004" y="4118032"/>
            <a:ext cx="1646400" cy="533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36" name="Google Shape;436;p13"/>
          <p:cNvSpPr txBox="1">
            <a:spLocks noGrp="1"/>
          </p:cNvSpPr>
          <p:nvPr>
            <p:ph type="title" idx="7"/>
          </p:nvPr>
        </p:nvSpPr>
        <p:spPr>
          <a:xfrm>
            <a:off x="3059152" y="3609459"/>
            <a:ext cx="164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7" name="Google Shape;437;p13"/>
          <p:cNvSpPr txBox="1">
            <a:spLocks noGrp="1"/>
          </p:cNvSpPr>
          <p:nvPr>
            <p:ph type="subTitle" idx="8"/>
          </p:nvPr>
        </p:nvSpPr>
        <p:spPr>
          <a:xfrm>
            <a:off x="3059151" y="4137154"/>
            <a:ext cx="16464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38" name="Google Shape;438;p13"/>
          <p:cNvSpPr txBox="1">
            <a:spLocks noGrp="1"/>
          </p:cNvSpPr>
          <p:nvPr>
            <p:ph type="title" idx="9" hasCustomPrompt="1"/>
          </p:nvPr>
        </p:nvSpPr>
        <p:spPr>
          <a:xfrm>
            <a:off x="1319785" y="1345763"/>
            <a:ext cx="446700" cy="556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solidFill>
                  <a:srgbClr val="10112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39" name="Google Shape;439;p13"/>
          <p:cNvSpPr txBox="1">
            <a:spLocks noGrp="1"/>
          </p:cNvSpPr>
          <p:nvPr>
            <p:ph type="title" idx="13" hasCustomPrompt="1"/>
          </p:nvPr>
        </p:nvSpPr>
        <p:spPr>
          <a:xfrm>
            <a:off x="3625681" y="1345763"/>
            <a:ext cx="446700" cy="556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solidFill>
                  <a:srgbClr val="10112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40" name="Google Shape;440;p13"/>
          <p:cNvSpPr txBox="1">
            <a:spLocks noGrp="1"/>
          </p:cNvSpPr>
          <p:nvPr>
            <p:ph type="title" idx="14" hasCustomPrompt="1"/>
          </p:nvPr>
        </p:nvSpPr>
        <p:spPr>
          <a:xfrm>
            <a:off x="1319802" y="3034372"/>
            <a:ext cx="446700" cy="556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solidFill>
                  <a:srgbClr val="10112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41" name="Google Shape;441;p13"/>
          <p:cNvSpPr txBox="1">
            <a:spLocks noGrp="1"/>
          </p:cNvSpPr>
          <p:nvPr>
            <p:ph type="title" idx="15" hasCustomPrompt="1"/>
          </p:nvPr>
        </p:nvSpPr>
        <p:spPr>
          <a:xfrm>
            <a:off x="3625698" y="3058574"/>
            <a:ext cx="446700" cy="556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solidFill>
                  <a:srgbClr val="10112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89"/>
        <p:cNvGrpSpPr/>
        <p:nvPr/>
      </p:nvGrpSpPr>
      <p:grpSpPr>
        <a:xfrm>
          <a:off x="0" y="0"/>
          <a:ext cx="0" cy="0"/>
          <a:chOff x="0" y="0"/>
          <a:chExt cx="0" cy="0"/>
        </a:xfrm>
      </p:grpSpPr>
      <p:sp>
        <p:nvSpPr>
          <p:cNvPr id="990" name="Google Shape;990;p25"/>
          <p:cNvSpPr/>
          <p:nvPr/>
        </p:nvSpPr>
        <p:spPr>
          <a:xfrm flipH="1">
            <a:off x="1233150" y="0"/>
            <a:ext cx="4937843" cy="323457"/>
          </a:xfrm>
          <a:custGeom>
            <a:avLst/>
            <a:gdLst/>
            <a:ahLst/>
            <a:cxnLst/>
            <a:rect l="l" t="t" r="r" b="b"/>
            <a:pathLst>
              <a:path w="154139" h="10097" extrusionOk="0">
                <a:moveTo>
                  <a:pt x="0" y="1"/>
                </a:moveTo>
                <a:cubicBezTo>
                  <a:pt x="125" y="117"/>
                  <a:pt x="286" y="134"/>
                  <a:pt x="437" y="170"/>
                </a:cubicBezTo>
                <a:cubicBezTo>
                  <a:pt x="6102" y="1392"/>
                  <a:pt x="11758" y="2641"/>
                  <a:pt x="17423" y="3846"/>
                </a:cubicBezTo>
                <a:cubicBezTo>
                  <a:pt x="22196" y="4863"/>
                  <a:pt x="26995" y="5817"/>
                  <a:pt x="31804" y="6647"/>
                </a:cubicBezTo>
                <a:cubicBezTo>
                  <a:pt x="34757" y="7155"/>
                  <a:pt x="37709" y="7628"/>
                  <a:pt x="40671" y="8038"/>
                </a:cubicBezTo>
                <a:cubicBezTo>
                  <a:pt x="43419" y="8431"/>
                  <a:pt x="46176" y="8761"/>
                  <a:pt x="48941" y="9046"/>
                </a:cubicBezTo>
                <a:cubicBezTo>
                  <a:pt x="52081" y="9377"/>
                  <a:pt x="55221" y="9635"/>
                  <a:pt x="58380" y="9787"/>
                </a:cubicBezTo>
                <a:cubicBezTo>
                  <a:pt x="60458" y="9894"/>
                  <a:pt x="62546" y="9947"/>
                  <a:pt x="64624" y="10028"/>
                </a:cubicBezTo>
                <a:cubicBezTo>
                  <a:pt x="65948" y="10075"/>
                  <a:pt x="67271" y="10096"/>
                  <a:pt x="68594" y="10096"/>
                </a:cubicBezTo>
                <a:cubicBezTo>
                  <a:pt x="72248" y="10096"/>
                  <a:pt x="75899" y="9936"/>
                  <a:pt x="79540" y="9733"/>
                </a:cubicBezTo>
                <a:cubicBezTo>
                  <a:pt x="82877" y="9555"/>
                  <a:pt x="86204" y="9234"/>
                  <a:pt x="89523" y="8850"/>
                </a:cubicBezTo>
                <a:cubicBezTo>
                  <a:pt x="92467" y="8502"/>
                  <a:pt x="95411" y="8092"/>
                  <a:pt x="98337" y="7619"/>
                </a:cubicBezTo>
                <a:cubicBezTo>
                  <a:pt x="101575" y="7111"/>
                  <a:pt x="104823" y="6593"/>
                  <a:pt x="108070" y="6094"/>
                </a:cubicBezTo>
                <a:cubicBezTo>
                  <a:pt x="111076" y="5630"/>
                  <a:pt x="114091" y="5175"/>
                  <a:pt x="117107" y="4729"/>
                </a:cubicBezTo>
                <a:cubicBezTo>
                  <a:pt x="119881" y="4318"/>
                  <a:pt x="122656" y="3926"/>
                  <a:pt x="125430" y="3542"/>
                </a:cubicBezTo>
                <a:cubicBezTo>
                  <a:pt x="128419" y="3132"/>
                  <a:pt x="131416" y="2748"/>
                  <a:pt x="134414" y="2356"/>
                </a:cubicBezTo>
                <a:cubicBezTo>
                  <a:pt x="137251" y="1999"/>
                  <a:pt x="140078" y="1633"/>
                  <a:pt x="142924" y="1303"/>
                </a:cubicBezTo>
                <a:cubicBezTo>
                  <a:pt x="146082" y="937"/>
                  <a:pt x="149249" y="634"/>
                  <a:pt x="152407" y="268"/>
                </a:cubicBezTo>
                <a:cubicBezTo>
                  <a:pt x="152978" y="197"/>
                  <a:pt x="153585" y="259"/>
                  <a:pt x="154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991" name="Google Shape;991;p25"/>
          <p:cNvSpPr/>
          <p:nvPr/>
        </p:nvSpPr>
        <p:spPr>
          <a:xfrm flipH="1">
            <a:off x="7606151" y="0"/>
            <a:ext cx="1537840" cy="274636"/>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992" name="Google Shape;992;p25"/>
          <p:cNvSpPr/>
          <p:nvPr/>
        </p:nvSpPr>
        <p:spPr>
          <a:xfrm>
            <a:off x="0" y="4315275"/>
            <a:ext cx="6568597"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993" name="Google Shape;993;p25"/>
          <p:cNvGrpSpPr/>
          <p:nvPr/>
        </p:nvGrpSpPr>
        <p:grpSpPr>
          <a:xfrm>
            <a:off x="643600" y="539400"/>
            <a:ext cx="69500" cy="1789200"/>
            <a:chOff x="643600" y="539400"/>
            <a:chExt cx="69500" cy="1789200"/>
          </a:xfrm>
        </p:grpSpPr>
        <p:cxnSp>
          <p:nvCxnSpPr>
            <p:cNvPr id="994" name="Google Shape;994;p25"/>
            <p:cNvCxnSpPr/>
            <p:nvPr/>
          </p:nvCxnSpPr>
          <p:spPr>
            <a:xfrm>
              <a:off x="713100" y="539400"/>
              <a:ext cx="0" cy="1789200"/>
            </a:xfrm>
            <a:prstGeom prst="straightConnector1">
              <a:avLst/>
            </a:prstGeom>
            <a:noFill/>
            <a:ln w="9525" cap="flat" cmpd="sng">
              <a:solidFill>
                <a:schemeClr val="lt2"/>
              </a:solidFill>
              <a:prstDash val="solid"/>
              <a:round/>
              <a:headEnd type="none" w="med" len="med"/>
              <a:tailEnd type="none" w="med" len="med"/>
            </a:ln>
          </p:spPr>
        </p:cxnSp>
        <p:cxnSp>
          <p:nvCxnSpPr>
            <p:cNvPr id="995" name="Google Shape;995;p25"/>
            <p:cNvCxnSpPr/>
            <p:nvPr/>
          </p:nvCxnSpPr>
          <p:spPr>
            <a:xfrm>
              <a:off x="643600" y="539400"/>
              <a:ext cx="0" cy="1789200"/>
            </a:xfrm>
            <a:prstGeom prst="straightConnector1">
              <a:avLst/>
            </a:prstGeom>
            <a:noFill/>
            <a:ln w="9525" cap="flat" cmpd="sng">
              <a:solidFill>
                <a:schemeClr val="lt2"/>
              </a:solidFill>
              <a:prstDash val="dash"/>
              <a:round/>
              <a:headEnd type="none" w="med" len="med"/>
              <a:tailEnd type="none" w="med" len="med"/>
            </a:ln>
          </p:spPr>
        </p:cxnSp>
      </p:grpSp>
      <p:grpSp>
        <p:nvGrpSpPr>
          <p:cNvPr id="996" name="Google Shape;996;p25"/>
          <p:cNvGrpSpPr/>
          <p:nvPr/>
        </p:nvGrpSpPr>
        <p:grpSpPr>
          <a:xfrm>
            <a:off x="8706800" y="2519600"/>
            <a:ext cx="190200" cy="2075650"/>
            <a:chOff x="8706800" y="2601425"/>
            <a:chExt cx="190200" cy="2075650"/>
          </a:xfrm>
        </p:grpSpPr>
        <p:sp>
          <p:nvSpPr>
            <p:cNvPr id="997" name="Google Shape;997;p25"/>
            <p:cNvSpPr/>
            <p:nvPr/>
          </p:nvSpPr>
          <p:spPr>
            <a:xfrm>
              <a:off x="8706800" y="2601425"/>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5"/>
            <p:cNvSpPr/>
            <p:nvPr/>
          </p:nvSpPr>
          <p:spPr>
            <a:xfrm>
              <a:off x="8706800" y="2870775"/>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5"/>
            <p:cNvSpPr/>
            <p:nvPr/>
          </p:nvSpPr>
          <p:spPr>
            <a:xfrm>
              <a:off x="8706800" y="3140125"/>
              <a:ext cx="190200" cy="190200"/>
            </a:xfrm>
            <a:prstGeom prst="mathMultiply">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5"/>
            <p:cNvSpPr/>
            <p:nvPr/>
          </p:nvSpPr>
          <p:spPr>
            <a:xfrm>
              <a:off x="8706800" y="3678825"/>
              <a:ext cx="190200" cy="190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5"/>
            <p:cNvSpPr/>
            <p:nvPr/>
          </p:nvSpPr>
          <p:spPr>
            <a:xfrm>
              <a:off x="8706800" y="4217525"/>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5"/>
            <p:cNvSpPr/>
            <p:nvPr/>
          </p:nvSpPr>
          <p:spPr>
            <a:xfrm>
              <a:off x="8706800" y="4486875"/>
              <a:ext cx="190200" cy="190200"/>
            </a:xfrm>
            <a:prstGeom prst="mathMultiply">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3" name="Google Shape;1003;p25"/>
          <p:cNvSpPr/>
          <p:nvPr/>
        </p:nvSpPr>
        <p:spPr>
          <a:xfrm>
            <a:off x="7492225" y="4758900"/>
            <a:ext cx="310800" cy="3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25"/>
          <p:cNvSpPr/>
          <p:nvPr/>
        </p:nvSpPr>
        <p:spPr>
          <a:xfrm>
            <a:off x="6804975" y="156000"/>
            <a:ext cx="213600" cy="21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5" name="Google Shape;1005;p25"/>
          <p:cNvGrpSpPr/>
          <p:nvPr/>
        </p:nvGrpSpPr>
        <p:grpSpPr>
          <a:xfrm>
            <a:off x="8317958" y="862237"/>
            <a:ext cx="518965" cy="518597"/>
            <a:chOff x="3285550" y="1349075"/>
            <a:chExt cx="496475" cy="496075"/>
          </a:xfrm>
        </p:grpSpPr>
        <p:sp>
          <p:nvSpPr>
            <p:cNvPr id="1006" name="Google Shape;1006;p2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2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2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2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2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2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2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2" name="Google Shape;1022;p25"/>
          <p:cNvSpPr/>
          <p:nvPr/>
        </p:nvSpPr>
        <p:spPr>
          <a:xfrm>
            <a:off x="112675" y="2867800"/>
            <a:ext cx="213600" cy="21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478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1pPr>
            <a:lvl2pPr marL="914400" lvl="1"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2pPr>
            <a:lvl3pPr marL="1371600" lvl="2"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3pPr>
            <a:lvl4pPr marL="1828800" lvl="3"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4pPr>
            <a:lvl5pPr marL="2286000" lvl="4"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5pPr>
            <a:lvl6pPr marL="2743200" lvl="5"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6pPr>
            <a:lvl7pPr marL="3200400" lvl="6"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7pPr>
            <a:lvl8pPr marL="3657600" lvl="7"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8pPr>
            <a:lvl9pPr marL="4114800" lvl="8" indent="-330200">
              <a:lnSpc>
                <a:spcPct val="115000"/>
              </a:lnSpc>
              <a:spcBef>
                <a:spcPts val="1600"/>
              </a:spcBef>
              <a:spcAft>
                <a:spcPts val="1600"/>
              </a:spcAft>
              <a:buClr>
                <a:schemeClr val="dk2"/>
              </a:buClr>
              <a:buSzPts val="1600"/>
              <a:buFont typeface="Assistant"/>
              <a:buChar char="■"/>
              <a:defRPr sz="1600">
                <a:solidFill>
                  <a:schemeClr val="dk2"/>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59" r:id="rId5"/>
    <p:sldLayoutId id="2147483671"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pic>
        <p:nvPicPr>
          <p:cNvPr id="1031" name="Google Shape;1031;p28"/>
          <p:cNvPicPr preferRelativeResize="0"/>
          <p:nvPr/>
        </p:nvPicPr>
        <p:blipFill rotWithShape="1">
          <a:blip r:embed="rId3">
            <a:alphaModFix/>
          </a:blip>
          <a:srcRect l="4677" r="4677"/>
          <a:stretch/>
        </p:blipFill>
        <p:spPr>
          <a:xfrm>
            <a:off x="78200" y="981275"/>
            <a:ext cx="3783029" cy="2782250"/>
          </a:xfrm>
          <a:prstGeom prst="rect">
            <a:avLst/>
          </a:prstGeom>
          <a:noFill/>
          <a:ln>
            <a:noFill/>
          </a:ln>
        </p:spPr>
      </p:pic>
      <p:grpSp>
        <p:nvGrpSpPr>
          <p:cNvPr id="1032" name="Google Shape;1032;p28"/>
          <p:cNvGrpSpPr/>
          <p:nvPr/>
        </p:nvGrpSpPr>
        <p:grpSpPr>
          <a:xfrm>
            <a:off x="9564" y="473158"/>
            <a:ext cx="4166912" cy="4197203"/>
            <a:chOff x="240575" y="854375"/>
            <a:chExt cx="3985950" cy="4014925"/>
          </a:xfrm>
        </p:grpSpPr>
        <p:sp>
          <p:nvSpPr>
            <p:cNvPr id="1033" name="Google Shape;1033;p28"/>
            <p:cNvSpPr/>
            <p:nvPr/>
          </p:nvSpPr>
          <p:spPr>
            <a:xfrm>
              <a:off x="240575" y="854375"/>
              <a:ext cx="3985950" cy="4014925"/>
            </a:xfrm>
            <a:custGeom>
              <a:avLst/>
              <a:gdLst/>
              <a:ahLst/>
              <a:cxnLst/>
              <a:rect l="l" t="t" r="r" b="b"/>
              <a:pathLst>
                <a:path w="159438" h="160597" extrusionOk="0">
                  <a:moveTo>
                    <a:pt x="34376" y="29697"/>
                  </a:moveTo>
                  <a:cubicBezTo>
                    <a:pt x="35178" y="29697"/>
                    <a:pt x="35980" y="29707"/>
                    <a:pt x="36782" y="29716"/>
                  </a:cubicBezTo>
                  <a:cubicBezTo>
                    <a:pt x="39164" y="29752"/>
                    <a:pt x="41537" y="29922"/>
                    <a:pt x="43901" y="30154"/>
                  </a:cubicBezTo>
                  <a:cubicBezTo>
                    <a:pt x="46265" y="30377"/>
                    <a:pt x="48638" y="30600"/>
                    <a:pt x="50993" y="30849"/>
                  </a:cubicBezTo>
                  <a:cubicBezTo>
                    <a:pt x="52938" y="31063"/>
                    <a:pt x="54865" y="31313"/>
                    <a:pt x="56800" y="31554"/>
                  </a:cubicBezTo>
                  <a:cubicBezTo>
                    <a:pt x="58790" y="31795"/>
                    <a:pt x="60779" y="32027"/>
                    <a:pt x="62760" y="32286"/>
                  </a:cubicBezTo>
                  <a:cubicBezTo>
                    <a:pt x="63848" y="32419"/>
                    <a:pt x="64945" y="32455"/>
                    <a:pt x="66016" y="32714"/>
                  </a:cubicBezTo>
                  <a:cubicBezTo>
                    <a:pt x="66143" y="32742"/>
                    <a:pt x="66274" y="32769"/>
                    <a:pt x="66406" y="32769"/>
                  </a:cubicBezTo>
                  <a:cubicBezTo>
                    <a:pt x="66487" y="32769"/>
                    <a:pt x="66568" y="32759"/>
                    <a:pt x="66649" y="32732"/>
                  </a:cubicBezTo>
                  <a:cubicBezTo>
                    <a:pt x="66884" y="32503"/>
                    <a:pt x="67164" y="32449"/>
                    <a:pt x="67447" y="32449"/>
                  </a:cubicBezTo>
                  <a:cubicBezTo>
                    <a:pt x="67583" y="32449"/>
                    <a:pt x="67720" y="32461"/>
                    <a:pt x="67854" y="32473"/>
                  </a:cubicBezTo>
                  <a:cubicBezTo>
                    <a:pt x="71386" y="32830"/>
                    <a:pt x="74919" y="33133"/>
                    <a:pt x="78470" y="33267"/>
                  </a:cubicBezTo>
                  <a:cubicBezTo>
                    <a:pt x="80370" y="33347"/>
                    <a:pt x="82270" y="33276"/>
                    <a:pt x="84161" y="33410"/>
                  </a:cubicBezTo>
                  <a:cubicBezTo>
                    <a:pt x="87498" y="33651"/>
                    <a:pt x="90772" y="34275"/>
                    <a:pt x="93974" y="35265"/>
                  </a:cubicBezTo>
                  <a:cubicBezTo>
                    <a:pt x="101852" y="37692"/>
                    <a:pt x="108828" y="41769"/>
                    <a:pt x="115251" y="46880"/>
                  </a:cubicBezTo>
                  <a:cubicBezTo>
                    <a:pt x="117883" y="48977"/>
                    <a:pt x="120407" y="51207"/>
                    <a:pt x="122745" y="53634"/>
                  </a:cubicBezTo>
                  <a:cubicBezTo>
                    <a:pt x="126001" y="57006"/>
                    <a:pt x="129007" y="60583"/>
                    <a:pt x="131675" y="64437"/>
                  </a:cubicBezTo>
                  <a:cubicBezTo>
                    <a:pt x="133593" y="67211"/>
                    <a:pt x="135359" y="70084"/>
                    <a:pt x="136885" y="73081"/>
                  </a:cubicBezTo>
                  <a:cubicBezTo>
                    <a:pt x="139329" y="77890"/>
                    <a:pt x="141238" y="82903"/>
                    <a:pt x="142255" y="88229"/>
                  </a:cubicBezTo>
                  <a:cubicBezTo>
                    <a:pt x="142344" y="88675"/>
                    <a:pt x="142550" y="89175"/>
                    <a:pt x="142148" y="89603"/>
                  </a:cubicBezTo>
                  <a:cubicBezTo>
                    <a:pt x="142514" y="91468"/>
                    <a:pt x="142639" y="93359"/>
                    <a:pt x="142728" y="95250"/>
                  </a:cubicBezTo>
                  <a:cubicBezTo>
                    <a:pt x="142933" y="99800"/>
                    <a:pt x="141336" y="103671"/>
                    <a:pt x="138223" y="106954"/>
                  </a:cubicBezTo>
                  <a:cubicBezTo>
                    <a:pt x="136153" y="109131"/>
                    <a:pt x="133744" y="110844"/>
                    <a:pt x="131140" y="112316"/>
                  </a:cubicBezTo>
                  <a:cubicBezTo>
                    <a:pt x="127143" y="114573"/>
                    <a:pt x="122870" y="116188"/>
                    <a:pt x="118498" y="117535"/>
                  </a:cubicBezTo>
                  <a:cubicBezTo>
                    <a:pt x="114181" y="118873"/>
                    <a:pt x="109791" y="119899"/>
                    <a:pt x="105358" y="120764"/>
                  </a:cubicBezTo>
                  <a:cubicBezTo>
                    <a:pt x="101923" y="121433"/>
                    <a:pt x="98471" y="122004"/>
                    <a:pt x="95000" y="122495"/>
                  </a:cubicBezTo>
                  <a:cubicBezTo>
                    <a:pt x="92199" y="122887"/>
                    <a:pt x="89389" y="123235"/>
                    <a:pt x="86561" y="123512"/>
                  </a:cubicBezTo>
                  <a:cubicBezTo>
                    <a:pt x="83349" y="123833"/>
                    <a:pt x="80129" y="124225"/>
                    <a:pt x="76900" y="124350"/>
                  </a:cubicBezTo>
                  <a:cubicBezTo>
                    <a:pt x="76792" y="124359"/>
                    <a:pt x="76694" y="124422"/>
                    <a:pt x="76596" y="124448"/>
                  </a:cubicBezTo>
                  <a:cubicBezTo>
                    <a:pt x="75267" y="124859"/>
                    <a:pt x="73884" y="125037"/>
                    <a:pt x="72510" y="125100"/>
                  </a:cubicBezTo>
                  <a:cubicBezTo>
                    <a:pt x="70084" y="125207"/>
                    <a:pt x="67666" y="125385"/>
                    <a:pt x="65240" y="125483"/>
                  </a:cubicBezTo>
                  <a:cubicBezTo>
                    <a:pt x="62037" y="125608"/>
                    <a:pt x="58843" y="125715"/>
                    <a:pt x="55641" y="125831"/>
                  </a:cubicBezTo>
                  <a:cubicBezTo>
                    <a:pt x="53874" y="125894"/>
                    <a:pt x="52117" y="125929"/>
                    <a:pt x="50359" y="125938"/>
                  </a:cubicBezTo>
                  <a:cubicBezTo>
                    <a:pt x="47064" y="125946"/>
                    <a:pt x="43769" y="126133"/>
                    <a:pt x="40474" y="126133"/>
                  </a:cubicBezTo>
                  <a:cubicBezTo>
                    <a:pt x="39817" y="126133"/>
                    <a:pt x="39160" y="126126"/>
                    <a:pt x="38503" y="126108"/>
                  </a:cubicBezTo>
                  <a:cubicBezTo>
                    <a:pt x="36469" y="126045"/>
                    <a:pt x="34462" y="125840"/>
                    <a:pt x="32491" y="125305"/>
                  </a:cubicBezTo>
                  <a:cubicBezTo>
                    <a:pt x="31911" y="125144"/>
                    <a:pt x="31384" y="124921"/>
                    <a:pt x="31010" y="124422"/>
                  </a:cubicBezTo>
                  <a:cubicBezTo>
                    <a:pt x="30403" y="124145"/>
                    <a:pt x="29788" y="123904"/>
                    <a:pt x="29199" y="123601"/>
                  </a:cubicBezTo>
                  <a:cubicBezTo>
                    <a:pt x="25648" y="121763"/>
                    <a:pt x="23008" y="118980"/>
                    <a:pt x="20911" y="115635"/>
                  </a:cubicBezTo>
                  <a:cubicBezTo>
                    <a:pt x="18369" y="111593"/>
                    <a:pt x="16772" y="107151"/>
                    <a:pt x="15585" y="102547"/>
                  </a:cubicBezTo>
                  <a:cubicBezTo>
                    <a:pt x="14533" y="98515"/>
                    <a:pt x="13801" y="94420"/>
                    <a:pt x="13301" y="90272"/>
                  </a:cubicBezTo>
                  <a:cubicBezTo>
                    <a:pt x="13177" y="89237"/>
                    <a:pt x="12998" y="88211"/>
                    <a:pt x="12998" y="87168"/>
                  </a:cubicBezTo>
                  <a:cubicBezTo>
                    <a:pt x="12998" y="87007"/>
                    <a:pt x="12971" y="86846"/>
                    <a:pt x="12855" y="86722"/>
                  </a:cubicBezTo>
                  <a:cubicBezTo>
                    <a:pt x="12311" y="84812"/>
                    <a:pt x="12142" y="82850"/>
                    <a:pt x="12008" y="80878"/>
                  </a:cubicBezTo>
                  <a:cubicBezTo>
                    <a:pt x="11597" y="74482"/>
                    <a:pt x="11517" y="68068"/>
                    <a:pt x="11499" y="61654"/>
                  </a:cubicBezTo>
                  <a:cubicBezTo>
                    <a:pt x="11482" y="56506"/>
                    <a:pt x="11597" y="51350"/>
                    <a:pt x="11526" y="46193"/>
                  </a:cubicBezTo>
                  <a:cubicBezTo>
                    <a:pt x="11517" y="45747"/>
                    <a:pt x="11606" y="45346"/>
                    <a:pt x="11865" y="44980"/>
                  </a:cubicBezTo>
                  <a:cubicBezTo>
                    <a:pt x="12052" y="43606"/>
                    <a:pt x="12195" y="42233"/>
                    <a:pt x="12579" y="40886"/>
                  </a:cubicBezTo>
                  <a:cubicBezTo>
                    <a:pt x="13926" y="36202"/>
                    <a:pt x="17039" y="33213"/>
                    <a:pt x="21527" y="31545"/>
                  </a:cubicBezTo>
                  <a:cubicBezTo>
                    <a:pt x="24248" y="30537"/>
                    <a:pt x="27084" y="30091"/>
                    <a:pt x="29975" y="29850"/>
                  </a:cubicBezTo>
                  <a:cubicBezTo>
                    <a:pt x="31440" y="29729"/>
                    <a:pt x="32908" y="29697"/>
                    <a:pt x="34376" y="29697"/>
                  </a:cubicBezTo>
                  <a:close/>
                  <a:moveTo>
                    <a:pt x="0" y="1"/>
                  </a:moveTo>
                  <a:lnTo>
                    <a:pt x="0" y="160596"/>
                  </a:lnTo>
                  <a:lnTo>
                    <a:pt x="159437" y="160596"/>
                  </a:lnTo>
                  <a:lnTo>
                    <a:pt x="1594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28"/>
            <p:cNvSpPr/>
            <p:nvPr/>
          </p:nvSpPr>
          <p:spPr>
            <a:xfrm>
              <a:off x="1893850" y="1608100"/>
              <a:ext cx="2001925" cy="1486600"/>
            </a:xfrm>
            <a:custGeom>
              <a:avLst/>
              <a:gdLst/>
              <a:ahLst/>
              <a:cxnLst/>
              <a:rect l="l" t="t" r="r" b="b"/>
              <a:pathLst>
                <a:path w="80077" h="59464" extrusionOk="0">
                  <a:moveTo>
                    <a:pt x="14613" y="1"/>
                  </a:moveTo>
                  <a:cubicBezTo>
                    <a:pt x="12310" y="1"/>
                    <a:pt x="10014" y="168"/>
                    <a:pt x="7726" y="540"/>
                  </a:cubicBezTo>
                  <a:cubicBezTo>
                    <a:pt x="5130" y="959"/>
                    <a:pt x="2624" y="1744"/>
                    <a:pt x="1" y="2351"/>
                  </a:cubicBezTo>
                  <a:cubicBezTo>
                    <a:pt x="233" y="2458"/>
                    <a:pt x="376" y="2520"/>
                    <a:pt x="518" y="2583"/>
                  </a:cubicBezTo>
                  <a:cubicBezTo>
                    <a:pt x="1375" y="2663"/>
                    <a:pt x="2222" y="2725"/>
                    <a:pt x="3079" y="2815"/>
                  </a:cubicBezTo>
                  <a:cubicBezTo>
                    <a:pt x="7173" y="3243"/>
                    <a:pt x="11286" y="3537"/>
                    <a:pt x="15407" y="3537"/>
                  </a:cubicBezTo>
                  <a:cubicBezTo>
                    <a:pt x="19226" y="3546"/>
                    <a:pt x="22964" y="4108"/>
                    <a:pt x="26639" y="5134"/>
                  </a:cubicBezTo>
                  <a:cubicBezTo>
                    <a:pt x="32357" y="6722"/>
                    <a:pt x="37630" y="9273"/>
                    <a:pt x="42599" y="12476"/>
                  </a:cubicBezTo>
                  <a:cubicBezTo>
                    <a:pt x="50119" y="17311"/>
                    <a:pt x="56578" y="23315"/>
                    <a:pt x="62127" y="30300"/>
                  </a:cubicBezTo>
                  <a:cubicBezTo>
                    <a:pt x="66819" y="36197"/>
                    <a:pt x="70656" y="42593"/>
                    <a:pt x="73341" y="49650"/>
                  </a:cubicBezTo>
                  <a:cubicBezTo>
                    <a:pt x="74545" y="52826"/>
                    <a:pt x="75491" y="56082"/>
                    <a:pt x="76017" y="59454"/>
                  </a:cubicBezTo>
                  <a:cubicBezTo>
                    <a:pt x="76052" y="59461"/>
                    <a:pt x="76084" y="59464"/>
                    <a:pt x="76114" y="59464"/>
                  </a:cubicBezTo>
                  <a:cubicBezTo>
                    <a:pt x="76397" y="59464"/>
                    <a:pt x="76467" y="59177"/>
                    <a:pt x="76588" y="58999"/>
                  </a:cubicBezTo>
                  <a:cubicBezTo>
                    <a:pt x="77257" y="58000"/>
                    <a:pt x="77837" y="56938"/>
                    <a:pt x="78319" y="55832"/>
                  </a:cubicBezTo>
                  <a:cubicBezTo>
                    <a:pt x="79639" y="52808"/>
                    <a:pt x="80076" y="49677"/>
                    <a:pt x="79345" y="46438"/>
                  </a:cubicBezTo>
                  <a:cubicBezTo>
                    <a:pt x="78827" y="44137"/>
                    <a:pt x="77998" y="41933"/>
                    <a:pt x="77034" y="39783"/>
                  </a:cubicBezTo>
                  <a:cubicBezTo>
                    <a:pt x="74429" y="34020"/>
                    <a:pt x="70807" y="28935"/>
                    <a:pt x="66454" y="24377"/>
                  </a:cubicBezTo>
                  <a:cubicBezTo>
                    <a:pt x="56435" y="13886"/>
                    <a:pt x="44481" y="6526"/>
                    <a:pt x="30555" y="2386"/>
                  </a:cubicBezTo>
                  <a:cubicBezTo>
                    <a:pt x="26291" y="1120"/>
                    <a:pt x="21929" y="326"/>
                    <a:pt x="17486" y="85"/>
                  </a:cubicBezTo>
                  <a:cubicBezTo>
                    <a:pt x="16527" y="30"/>
                    <a:pt x="15570" y="1"/>
                    <a:pt x="14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28"/>
            <p:cNvSpPr/>
            <p:nvPr/>
          </p:nvSpPr>
          <p:spPr>
            <a:xfrm>
              <a:off x="1009775" y="3964900"/>
              <a:ext cx="1145725" cy="201575"/>
            </a:xfrm>
            <a:custGeom>
              <a:avLst/>
              <a:gdLst/>
              <a:ahLst/>
              <a:cxnLst/>
              <a:rect l="l" t="t" r="r" b="b"/>
              <a:pathLst>
                <a:path w="45829" h="8063" extrusionOk="0">
                  <a:moveTo>
                    <a:pt x="242" y="1"/>
                  </a:moveTo>
                  <a:lnTo>
                    <a:pt x="242" y="1"/>
                  </a:lnTo>
                  <a:cubicBezTo>
                    <a:pt x="1" y="268"/>
                    <a:pt x="304" y="375"/>
                    <a:pt x="420" y="500"/>
                  </a:cubicBezTo>
                  <a:cubicBezTo>
                    <a:pt x="1464" y="1615"/>
                    <a:pt x="2579" y="2650"/>
                    <a:pt x="3783" y="3587"/>
                  </a:cubicBezTo>
                  <a:cubicBezTo>
                    <a:pt x="7563" y="6537"/>
                    <a:pt x="11629" y="8063"/>
                    <a:pt x="16022" y="8063"/>
                  </a:cubicBezTo>
                  <a:cubicBezTo>
                    <a:pt x="17819" y="8063"/>
                    <a:pt x="19672" y="7807"/>
                    <a:pt x="21581" y="7289"/>
                  </a:cubicBezTo>
                  <a:cubicBezTo>
                    <a:pt x="29538" y="5112"/>
                    <a:pt x="37451" y="2820"/>
                    <a:pt x="45311" y="313"/>
                  </a:cubicBezTo>
                  <a:cubicBezTo>
                    <a:pt x="45489" y="259"/>
                    <a:pt x="45739" y="268"/>
                    <a:pt x="45828" y="27"/>
                  </a:cubicBezTo>
                  <a:lnTo>
                    <a:pt x="45828" y="27"/>
                  </a:lnTo>
                  <a:cubicBezTo>
                    <a:pt x="45186" y="72"/>
                    <a:pt x="44553" y="126"/>
                    <a:pt x="43910" y="161"/>
                  </a:cubicBezTo>
                  <a:cubicBezTo>
                    <a:pt x="38736" y="509"/>
                    <a:pt x="33562" y="795"/>
                    <a:pt x="28379" y="964"/>
                  </a:cubicBezTo>
                  <a:cubicBezTo>
                    <a:pt x="21545" y="1187"/>
                    <a:pt x="14703" y="1294"/>
                    <a:pt x="7860" y="1294"/>
                  </a:cubicBezTo>
                  <a:cubicBezTo>
                    <a:pt x="7830" y="1294"/>
                    <a:pt x="7800" y="1294"/>
                    <a:pt x="7769" y="1294"/>
                  </a:cubicBezTo>
                  <a:cubicBezTo>
                    <a:pt x="5187" y="1294"/>
                    <a:pt x="2667" y="918"/>
                    <a:pt x="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8"/>
            <p:cNvSpPr/>
            <p:nvPr/>
          </p:nvSpPr>
          <p:spPr>
            <a:xfrm>
              <a:off x="366125" y="1978875"/>
              <a:ext cx="195850" cy="1043550"/>
            </a:xfrm>
            <a:custGeom>
              <a:avLst/>
              <a:gdLst/>
              <a:ahLst/>
              <a:cxnLst/>
              <a:rect l="l" t="t" r="r" b="b"/>
              <a:pathLst>
                <a:path w="7834" h="41742" extrusionOk="0">
                  <a:moveTo>
                    <a:pt x="6843" y="0"/>
                  </a:moveTo>
                  <a:lnTo>
                    <a:pt x="6843" y="0"/>
                  </a:lnTo>
                  <a:cubicBezTo>
                    <a:pt x="5594" y="705"/>
                    <a:pt x="4559" y="1677"/>
                    <a:pt x="3605" y="2721"/>
                  </a:cubicBezTo>
                  <a:cubicBezTo>
                    <a:pt x="1651" y="4862"/>
                    <a:pt x="554" y="7378"/>
                    <a:pt x="242" y="10268"/>
                  </a:cubicBezTo>
                  <a:cubicBezTo>
                    <a:pt x="1" y="12561"/>
                    <a:pt x="295" y="14800"/>
                    <a:pt x="866" y="17013"/>
                  </a:cubicBezTo>
                  <a:cubicBezTo>
                    <a:pt x="1660" y="20108"/>
                    <a:pt x="2499" y="23195"/>
                    <a:pt x="3337" y="26281"/>
                  </a:cubicBezTo>
                  <a:cubicBezTo>
                    <a:pt x="4666" y="31233"/>
                    <a:pt x="6013" y="36175"/>
                    <a:pt x="7521" y="41064"/>
                  </a:cubicBezTo>
                  <a:cubicBezTo>
                    <a:pt x="7592" y="41296"/>
                    <a:pt x="7557" y="41599"/>
                    <a:pt x="7833" y="41742"/>
                  </a:cubicBezTo>
                  <a:cubicBezTo>
                    <a:pt x="7824" y="41447"/>
                    <a:pt x="7816" y="41153"/>
                    <a:pt x="7789" y="40858"/>
                  </a:cubicBezTo>
                  <a:cubicBezTo>
                    <a:pt x="7414" y="37406"/>
                    <a:pt x="7218" y="33936"/>
                    <a:pt x="7066" y="30465"/>
                  </a:cubicBezTo>
                  <a:cubicBezTo>
                    <a:pt x="6816" y="24694"/>
                    <a:pt x="6772" y="18922"/>
                    <a:pt x="6781" y="13150"/>
                  </a:cubicBezTo>
                  <a:cubicBezTo>
                    <a:pt x="6790" y="8770"/>
                    <a:pt x="6825" y="4389"/>
                    <a:pt x="6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7" name="Google Shape;1037;p28"/>
          <p:cNvSpPr/>
          <p:nvPr/>
        </p:nvSpPr>
        <p:spPr>
          <a:xfrm>
            <a:off x="0" y="4315279"/>
            <a:ext cx="5087030"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038" name="Google Shape;1038;p28"/>
          <p:cNvSpPr/>
          <p:nvPr/>
        </p:nvSpPr>
        <p:spPr>
          <a:xfrm>
            <a:off x="299625" y="3918450"/>
            <a:ext cx="231600" cy="23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28"/>
          <p:cNvSpPr/>
          <p:nvPr/>
        </p:nvSpPr>
        <p:spPr>
          <a:xfrm>
            <a:off x="3325400" y="3918450"/>
            <a:ext cx="412800" cy="41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40" name="Google Shape;1040;p28"/>
          <p:cNvGrpSpPr/>
          <p:nvPr/>
        </p:nvGrpSpPr>
        <p:grpSpPr>
          <a:xfrm>
            <a:off x="3394951" y="674386"/>
            <a:ext cx="714229" cy="713653"/>
            <a:chOff x="3285550" y="1349075"/>
            <a:chExt cx="496475" cy="496075"/>
          </a:xfrm>
        </p:grpSpPr>
        <p:sp>
          <p:nvSpPr>
            <p:cNvPr id="1041" name="Google Shape;1041;p2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2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2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2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2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2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7" name="Google Shape;1057;p28"/>
          <p:cNvGrpSpPr/>
          <p:nvPr/>
        </p:nvGrpSpPr>
        <p:grpSpPr>
          <a:xfrm>
            <a:off x="1700934" y="4283659"/>
            <a:ext cx="603243" cy="231587"/>
            <a:chOff x="2210725" y="4040600"/>
            <a:chExt cx="842400" cy="323400"/>
          </a:xfrm>
        </p:grpSpPr>
        <p:sp>
          <p:nvSpPr>
            <p:cNvPr id="1058" name="Google Shape;1058;p28"/>
            <p:cNvSpPr/>
            <p:nvPr/>
          </p:nvSpPr>
          <p:spPr>
            <a:xfrm>
              <a:off x="2842525" y="4040600"/>
              <a:ext cx="210600" cy="3234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28"/>
            <p:cNvSpPr/>
            <p:nvPr/>
          </p:nvSpPr>
          <p:spPr>
            <a:xfrm>
              <a:off x="2631925" y="4040600"/>
              <a:ext cx="210600" cy="323400"/>
            </a:xfrm>
            <a:prstGeom prst="chevron">
              <a:avLst>
                <a:gd name="adj" fmla="val 6545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8"/>
            <p:cNvSpPr/>
            <p:nvPr/>
          </p:nvSpPr>
          <p:spPr>
            <a:xfrm>
              <a:off x="2421325" y="4040600"/>
              <a:ext cx="210600" cy="3234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8"/>
            <p:cNvSpPr/>
            <p:nvPr/>
          </p:nvSpPr>
          <p:spPr>
            <a:xfrm>
              <a:off x="2210725" y="4040600"/>
              <a:ext cx="210600" cy="3234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62" name="Google Shape;1062;p28"/>
          <p:cNvSpPr txBox="1">
            <a:spLocks noGrp="1"/>
          </p:cNvSpPr>
          <p:nvPr>
            <p:ph type="ctrTitle"/>
          </p:nvPr>
        </p:nvSpPr>
        <p:spPr>
          <a:xfrm>
            <a:off x="4134501" y="959561"/>
            <a:ext cx="4823108" cy="241804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400" dirty="0">
                <a:latin typeface="Britannic Bold" panose="020B0903060703020204" pitchFamily="34" charset="0"/>
                <a:cs typeface="Times New Roman" panose="02020603050405020304" pitchFamily="18" charset="0"/>
              </a:rPr>
              <a:t>LIBRARY MANAGEMENT SYSTEM</a:t>
            </a:r>
            <a:endParaRPr sz="5400" dirty="0">
              <a:solidFill>
                <a:schemeClr val="dk1"/>
              </a:solidFill>
              <a:latin typeface="Britannic Bold" panose="020B0903060703020204" pitchFamily="34" charset="0"/>
              <a:cs typeface="Times New Roman" panose="02020603050405020304" pitchFamily="18" charset="0"/>
            </a:endParaRPr>
          </a:p>
        </p:txBody>
      </p:sp>
      <p:sp>
        <p:nvSpPr>
          <p:cNvPr id="1063" name="Google Shape;1063;p28"/>
          <p:cNvSpPr txBox="1">
            <a:spLocks noGrp="1"/>
          </p:cNvSpPr>
          <p:nvPr>
            <p:ph type="subTitle" idx="1"/>
          </p:nvPr>
        </p:nvSpPr>
        <p:spPr>
          <a:xfrm>
            <a:off x="4647344" y="3757544"/>
            <a:ext cx="4179600" cy="100691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600" b="1" dirty="0">
                <a:solidFill>
                  <a:schemeClr val="tx2"/>
                </a:solidFill>
                <a:latin typeface="Times New Roman" panose="02020603050405020304" pitchFamily="18" charset="0"/>
                <a:cs typeface="Times New Roman" panose="02020603050405020304" pitchFamily="18" charset="0"/>
              </a:rPr>
              <a:t>Submitted by:</a:t>
            </a:r>
          </a:p>
          <a:p>
            <a:pPr marL="0" lvl="0" indent="0" algn="ctr" rtl="0">
              <a:spcBef>
                <a:spcPts val="0"/>
              </a:spcBef>
              <a:spcAft>
                <a:spcPts val="0"/>
              </a:spcAft>
              <a:buNone/>
            </a:pPr>
            <a:r>
              <a:rPr lang="en" sz="1600" dirty="0">
                <a:solidFill>
                  <a:schemeClr val="tx2"/>
                </a:solidFill>
                <a:latin typeface="Times New Roman" panose="02020603050405020304" pitchFamily="18" charset="0"/>
                <a:cs typeface="Times New Roman" panose="02020603050405020304" pitchFamily="18" charset="0"/>
              </a:rPr>
              <a:t>Munaza Malik (44956)</a:t>
            </a:r>
          </a:p>
          <a:p>
            <a:pPr marL="0" lvl="0" indent="0" algn="ctr" rtl="0">
              <a:spcBef>
                <a:spcPts val="0"/>
              </a:spcBef>
              <a:spcAft>
                <a:spcPts val="0"/>
              </a:spcAft>
              <a:buNone/>
            </a:pPr>
            <a:r>
              <a:rPr lang="en" sz="1600" b="1" dirty="0">
                <a:solidFill>
                  <a:schemeClr val="tx2"/>
                </a:solidFill>
                <a:latin typeface="Times New Roman" panose="02020603050405020304" pitchFamily="18" charset="0"/>
                <a:cs typeface="Times New Roman" panose="02020603050405020304" pitchFamily="18" charset="0"/>
              </a:rPr>
              <a:t>Submitted to:</a:t>
            </a:r>
          </a:p>
          <a:p>
            <a:pPr marL="0" lvl="0" indent="0" algn="ctr" rtl="0">
              <a:spcBef>
                <a:spcPts val="0"/>
              </a:spcBef>
              <a:spcAft>
                <a:spcPts val="0"/>
              </a:spcAft>
              <a:buNone/>
            </a:pPr>
            <a:r>
              <a:rPr lang="en" sz="1600" dirty="0">
                <a:solidFill>
                  <a:schemeClr val="tx2"/>
                </a:solidFill>
                <a:latin typeface="Times New Roman" panose="02020603050405020304" pitchFamily="18" charset="0"/>
                <a:cs typeface="Times New Roman" panose="02020603050405020304" pitchFamily="18" charset="0"/>
              </a:rPr>
              <a:t>Ma’am Kausar </a:t>
            </a:r>
          </a:p>
        </p:txBody>
      </p:sp>
      <p:sp>
        <p:nvSpPr>
          <p:cNvPr id="1064" name="Google Shape;1064;p28"/>
          <p:cNvSpPr/>
          <p:nvPr/>
        </p:nvSpPr>
        <p:spPr>
          <a:xfrm>
            <a:off x="4198475" y="1464400"/>
            <a:ext cx="231600" cy="23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5" name="Google Shape;1065;p28"/>
          <p:cNvGrpSpPr/>
          <p:nvPr/>
        </p:nvGrpSpPr>
        <p:grpSpPr>
          <a:xfrm rot="3000838">
            <a:off x="7898027" y="517801"/>
            <a:ext cx="884930" cy="536356"/>
            <a:chOff x="7867315" y="323427"/>
            <a:chExt cx="884931" cy="536356"/>
          </a:xfrm>
        </p:grpSpPr>
        <p:grpSp>
          <p:nvGrpSpPr>
            <p:cNvPr id="1066" name="Google Shape;1066;p28"/>
            <p:cNvGrpSpPr/>
            <p:nvPr/>
          </p:nvGrpSpPr>
          <p:grpSpPr>
            <a:xfrm flipH="1">
              <a:off x="7867315" y="323427"/>
              <a:ext cx="536838" cy="536356"/>
              <a:chOff x="3285550" y="1349075"/>
              <a:chExt cx="496475" cy="496075"/>
            </a:xfrm>
          </p:grpSpPr>
          <p:sp>
            <p:nvSpPr>
              <p:cNvPr id="1067" name="Google Shape;1067;p2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2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2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2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2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2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3" name="Google Shape;1083;p28"/>
            <p:cNvGrpSpPr/>
            <p:nvPr/>
          </p:nvGrpSpPr>
          <p:grpSpPr>
            <a:xfrm flipH="1">
              <a:off x="8215408" y="323427"/>
              <a:ext cx="536838" cy="536356"/>
              <a:chOff x="3285550" y="1349075"/>
              <a:chExt cx="496475" cy="496075"/>
            </a:xfrm>
          </p:grpSpPr>
          <p:sp>
            <p:nvSpPr>
              <p:cNvPr id="1084" name="Google Shape;1084;p2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2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2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2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2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2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2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2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2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2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2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2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2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9">
          <a:extLst>
            <a:ext uri="{FF2B5EF4-FFF2-40B4-BE49-F238E27FC236}">
              <a16:creationId xmlns:a16="http://schemas.microsoft.com/office/drawing/2014/main" id="{C0F10539-E4CB-2AAB-7708-F6571F2A4726}"/>
            </a:ext>
          </a:extLst>
        </p:cNvPr>
        <p:cNvGrpSpPr/>
        <p:nvPr/>
      </p:nvGrpSpPr>
      <p:grpSpPr>
        <a:xfrm>
          <a:off x="0" y="0"/>
          <a:ext cx="0" cy="0"/>
          <a:chOff x="0" y="0"/>
          <a:chExt cx="0" cy="0"/>
        </a:xfrm>
      </p:grpSpPr>
      <p:grpSp>
        <p:nvGrpSpPr>
          <p:cNvPr id="1721" name="Google Shape;1721;p43">
            <a:extLst>
              <a:ext uri="{FF2B5EF4-FFF2-40B4-BE49-F238E27FC236}">
                <a16:creationId xmlns:a16="http://schemas.microsoft.com/office/drawing/2014/main" id="{832B8C81-37B2-2BC9-3820-0401C84D6B8C}"/>
              </a:ext>
            </a:extLst>
          </p:cNvPr>
          <p:cNvGrpSpPr/>
          <p:nvPr/>
        </p:nvGrpSpPr>
        <p:grpSpPr>
          <a:xfrm flipH="1">
            <a:off x="7872700" y="3798256"/>
            <a:ext cx="1116375" cy="805844"/>
            <a:chOff x="1190300" y="3984881"/>
            <a:chExt cx="1116375" cy="805844"/>
          </a:xfrm>
        </p:grpSpPr>
        <p:sp>
          <p:nvSpPr>
            <p:cNvPr id="1722" name="Google Shape;1722;p43">
              <a:extLst>
                <a:ext uri="{FF2B5EF4-FFF2-40B4-BE49-F238E27FC236}">
                  <a16:creationId xmlns:a16="http://schemas.microsoft.com/office/drawing/2014/main" id="{DD840F58-6E96-5C39-DF3B-9F76C44406B2}"/>
                </a:ext>
              </a:extLst>
            </p:cNvPr>
            <p:cNvSpPr/>
            <p:nvPr/>
          </p:nvSpPr>
          <p:spPr>
            <a:xfrm rot="5400000">
              <a:off x="1927099" y="4414228"/>
              <a:ext cx="150900" cy="231600"/>
            </a:xfrm>
            <a:prstGeom prst="chevron">
              <a:avLst>
                <a:gd name="adj" fmla="val 6545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3">
              <a:extLst>
                <a:ext uri="{FF2B5EF4-FFF2-40B4-BE49-F238E27FC236}">
                  <a16:creationId xmlns:a16="http://schemas.microsoft.com/office/drawing/2014/main" id="{5784E7FC-0671-D4B0-D13D-64F635526981}"/>
                </a:ext>
              </a:extLst>
            </p:cNvPr>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3">
              <a:extLst>
                <a:ext uri="{FF2B5EF4-FFF2-40B4-BE49-F238E27FC236}">
                  <a16:creationId xmlns:a16="http://schemas.microsoft.com/office/drawing/2014/main" id="{55CB9D27-8129-407E-0905-E69E3F6AF942}"/>
                </a:ext>
              </a:extLst>
            </p:cNvPr>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3">
              <a:extLst>
                <a:ext uri="{FF2B5EF4-FFF2-40B4-BE49-F238E27FC236}">
                  <a16:creationId xmlns:a16="http://schemas.microsoft.com/office/drawing/2014/main" id="{DE94AB98-5155-8DA7-9097-0F570EEA6ECB}"/>
                </a:ext>
              </a:extLst>
            </p:cNvPr>
            <p:cNvSpPr/>
            <p:nvPr/>
          </p:nvSpPr>
          <p:spPr>
            <a:xfrm>
              <a:off x="1190300" y="4057450"/>
              <a:ext cx="69600" cy="6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3">
              <a:extLst>
                <a:ext uri="{FF2B5EF4-FFF2-40B4-BE49-F238E27FC236}">
                  <a16:creationId xmlns:a16="http://schemas.microsoft.com/office/drawing/2014/main" id="{EBE39689-9610-8C3E-75ED-233C73DE5CC0}"/>
                </a:ext>
              </a:extLst>
            </p:cNvPr>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3">
              <a:extLst>
                <a:ext uri="{FF2B5EF4-FFF2-40B4-BE49-F238E27FC236}">
                  <a16:creationId xmlns:a16="http://schemas.microsoft.com/office/drawing/2014/main" id="{2241AA96-1D47-F5BB-C9E8-33B4F5A3ACA2}"/>
                </a:ext>
              </a:extLst>
            </p:cNvPr>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43">
              <a:extLst>
                <a:ext uri="{FF2B5EF4-FFF2-40B4-BE49-F238E27FC236}">
                  <a16:creationId xmlns:a16="http://schemas.microsoft.com/office/drawing/2014/main" id="{CA17D20C-5799-58FE-BC1D-EB1E90230B79}"/>
                </a:ext>
              </a:extLst>
            </p:cNvPr>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a:extLst>
              <a:ext uri="{FF2B5EF4-FFF2-40B4-BE49-F238E27FC236}">
                <a16:creationId xmlns:a16="http://schemas.microsoft.com/office/drawing/2014/main" id="{D5E9DCB3-D740-8819-2CF0-6F5F4EE54570}"/>
              </a:ext>
            </a:extLst>
          </p:cNvPr>
          <p:cNvSpPr>
            <a:spLocks noGrp="1"/>
          </p:cNvSpPr>
          <p:nvPr>
            <p:ph type="title"/>
          </p:nvPr>
        </p:nvSpPr>
        <p:spPr>
          <a:xfrm>
            <a:off x="2132921" y="1994452"/>
            <a:ext cx="4508100" cy="944775"/>
          </a:xfrm>
        </p:spPr>
        <p:txBody>
          <a:bodyPr/>
          <a:lstStyle/>
          <a:p>
            <a:r>
              <a:rPr lang="en-US" sz="4000" dirty="0">
                <a:latin typeface="Showcard Gothic" panose="04020904020102020604" pitchFamily="82" charset="0"/>
              </a:rPr>
              <a:t>Key Features</a:t>
            </a:r>
          </a:p>
        </p:txBody>
      </p:sp>
      <p:sp>
        <p:nvSpPr>
          <p:cNvPr id="11" name="TextBox 10">
            <a:extLst>
              <a:ext uri="{FF2B5EF4-FFF2-40B4-BE49-F238E27FC236}">
                <a16:creationId xmlns:a16="http://schemas.microsoft.com/office/drawing/2014/main" id="{CFB3C2DC-74B0-EBBB-EB8E-9AD92EC11009}"/>
              </a:ext>
            </a:extLst>
          </p:cNvPr>
          <p:cNvSpPr txBox="1"/>
          <p:nvPr/>
        </p:nvSpPr>
        <p:spPr>
          <a:xfrm>
            <a:off x="8766518" y="4723675"/>
            <a:ext cx="447223" cy="338554"/>
          </a:xfrm>
          <a:prstGeom prst="rect">
            <a:avLst/>
          </a:prstGeom>
          <a:noFill/>
        </p:spPr>
        <p:txBody>
          <a:bodyPr wrap="square" rtlCol="0">
            <a:spAutoFit/>
          </a:bodyPr>
          <a:lstStyle/>
          <a:p>
            <a:r>
              <a:rPr lang="en-US" sz="1600" b="1" dirty="0">
                <a:solidFill>
                  <a:schemeClr val="bg2"/>
                </a:solidFill>
              </a:rPr>
              <a:t>10</a:t>
            </a:r>
          </a:p>
        </p:txBody>
      </p:sp>
      <p:sp>
        <p:nvSpPr>
          <p:cNvPr id="12" name="TextBox 11">
            <a:extLst>
              <a:ext uri="{FF2B5EF4-FFF2-40B4-BE49-F238E27FC236}">
                <a16:creationId xmlns:a16="http://schemas.microsoft.com/office/drawing/2014/main" id="{1CAF7FB2-4986-DB6F-D7F9-96F5E68B94DF}"/>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21846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DBF3529D-C27F-1F48-E202-F9994C7B6B3E}"/>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45F37747-7FC7-2433-DF44-A473F4654346}"/>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9C8F9E23-E994-2EB5-9838-19EC7B041D4A}"/>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D1D3BFB2-251C-C832-87AB-61F437DE9A1D}"/>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AC49B508-6EC3-32D3-C7E4-079C57F83526}"/>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79D7972D-31C5-2AC3-89DA-9B98DA716046}"/>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B5C981D6-FDD6-83E9-48A6-0055BF212858}"/>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39B65DD3-77D7-DF51-0D8C-7563FEA7A190}"/>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FBCDFE13-80BB-391D-272D-1036C45AD7AD}"/>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D5C7699A-60A5-4B6F-520B-EAED4084EB00}"/>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1B5B02A9-D769-464B-9D47-7277FAB5CE8C}"/>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46504245-FE78-84B9-8744-922D861A1DF0}"/>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6CE5E730-7D00-78E9-B306-948C60CF11A0}"/>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70BA9E18-C67C-AB62-BF71-543B26640380}"/>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A3254818-CAEC-EB9B-D6E7-9CC85807DF16}"/>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66DCC61B-F264-820A-7F4E-B008D991F2FB}"/>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159DA838-DCCA-40FD-46DE-7B4CFAC21571}"/>
              </a:ext>
            </a:extLst>
          </p:cNvPr>
          <p:cNvSpPr txBox="1">
            <a:spLocks/>
          </p:cNvSpPr>
          <p:nvPr/>
        </p:nvSpPr>
        <p:spPr>
          <a:xfrm>
            <a:off x="994554" y="1973385"/>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buFontTx/>
              <a:buChar char="•"/>
            </a:pPr>
            <a:r>
              <a:rPr lang="en-US" sz="1600" dirty="0"/>
              <a:t>Admin Login System</a:t>
            </a:r>
          </a:p>
          <a:p>
            <a:pPr lvl="0" eaLnBrk="0" fontAlgn="base" hangingPunct="0">
              <a:lnSpc>
                <a:spcPct val="150000"/>
              </a:lnSpc>
              <a:spcBef>
                <a:spcPct val="0"/>
              </a:spcBef>
              <a:spcAft>
                <a:spcPct val="0"/>
              </a:spcAft>
              <a:buClrTx/>
              <a:buFontTx/>
              <a:buChar char="•"/>
            </a:pPr>
            <a:r>
              <a:rPr lang="en-US" sz="1600" dirty="0"/>
              <a:t>Book Management</a:t>
            </a:r>
          </a:p>
          <a:p>
            <a:pPr lvl="0" eaLnBrk="0" fontAlgn="base" hangingPunct="0">
              <a:lnSpc>
                <a:spcPct val="150000"/>
              </a:lnSpc>
              <a:spcBef>
                <a:spcPct val="0"/>
              </a:spcBef>
              <a:spcAft>
                <a:spcPct val="0"/>
              </a:spcAft>
              <a:buClrTx/>
              <a:buFontTx/>
              <a:buChar char="•"/>
            </a:pPr>
            <a:r>
              <a:rPr lang="en-US" sz="1600" dirty="0"/>
              <a:t>Student Management </a:t>
            </a:r>
          </a:p>
          <a:p>
            <a:pPr lvl="0" eaLnBrk="0" fontAlgn="base" hangingPunct="0">
              <a:lnSpc>
                <a:spcPct val="150000"/>
              </a:lnSpc>
              <a:spcBef>
                <a:spcPct val="0"/>
              </a:spcBef>
              <a:spcAft>
                <a:spcPct val="0"/>
              </a:spcAft>
              <a:buClrTx/>
              <a:buFontTx/>
              <a:buChar char="•"/>
            </a:pPr>
            <a:r>
              <a:rPr lang="en-US" sz="1600" dirty="0"/>
              <a:t>Book Issuing and Return Tracking</a:t>
            </a:r>
          </a:p>
          <a:p>
            <a:pPr lvl="0" eaLnBrk="0" fontAlgn="base" hangingPunct="0">
              <a:lnSpc>
                <a:spcPct val="150000"/>
              </a:lnSpc>
              <a:spcBef>
                <a:spcPct val="0"/>
              </a:spcBef>
              <a:spcAft>
                <a:spcPct val="0"/>
              </a:spcAft>
              <a:buClrTx/>
              <a:buFontTx/>
              <a:buChar char="•"/>
            </a:pPr>
            <a:r>
              <a:rPr lang="en-US" sz="1600" dirty="0"/>
              <a:t>Penalty System</a:t>
            </a:r>
            <a:endParaRPr lang="en-US" altLang="en-US" sz="1600" dirty="0">
              <a:solidFill>
                <a:schemeClr val="tx1"/>
              </a:solidFill>
              <a:latin typeface="Arial" panose="020B0604020202020204" pitchFamily="34" charset="0"/>
            </a:endParaRPr>
          </a:p>
        </p:txBody>
      </p:sp>
      <p:sp>
        <p:nvSpPr>
          <p:cNvPr id="19" name="Google Shape;1203;p31">
            <a:extLst>
              <a:ext uri="{FF2B5EF4-FFF2-40B4-BE49-F238E27FC236}">
                <a16:creationId xmlns:a16="http://schemas.microsoft.com/office/drawing/2014/main" id="{905CBA94-246B-0149-95F9-8033277976BF}"/>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E1B1D923-C60F-0329-B795-E11E7A305B62}"/>
              </a:ext>
            </a:extLst>
          </p:cNvPr>
          <p:cNvSpPr txBox="1"/>
          <p:nvPr/>
        </p:nvSpPr>
        <p:spPr>
          <a:xfrm>
            <a:off x="8617058" y="4743404"/>
            <a:ext cx="441714" cy="338554"/>
          </a:xfrm>
          <a:prstGeom prst="rect">
            <a:avLst/>
          </a:prstGeom>
          <a:noFill/>
        </p:spPr>
        <p:txBody>
          <a:bodyPr wrap="square" rtlCol="0">
            <a:spAutoFit/>
          </a:bodyPr>
          <a:lstStyle/>
          <a:p>
            <a:r>
              <a:rPr lang="en-US" sz="1600" b="1" dirty="0">
                <a:solidFill>
                  <a:schemeClr val="bg2"/>
                </a:solidFill>
              </a:rPr>
              <a:t>11</a:t>
            </a:r>
          </a:p>
        </p:txBody>
      </p:sp>
      <p:sp>
        <p:nvSpPr>
          <p:cNvPr id="21" name="TextBox 20">
            <a:extLst>
              <a:ext uri="{FF2B5EF4-FFF2-40B4-BE49-F238E27FC236}">
                <a16:creationId xmlns:a16="http://schemas.microsoft.com/office/drawing/2014/main" id="{DA5D8FD9-DCC6-D29A-0F4B-F2D73FA8E188}"/>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23559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74A45633-97BB-26ED-F6F3-4C03D5E87097}"/>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56D6DB8A-B78A-5819-DA49-07B960ACA949}"/>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43876220-44D4-4B08-FCB3-664B63BE2A98}"/>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371ECD11-7062-754D-1FC0-78C1E599C77B}"/>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A935F95F-8ABC-E8E1-5014-809A5E2AF03F}"/>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FB86060C-319F-71FE-F645-D7EBDCE206AC}"/>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2629BB1B-BCAE-3174-32C0-FC7AA2BEAE38}"/>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BA8AC57C-A69C-205C-7BEB-04F30EDAA2BB}"/>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14DE0250-30CB-9502-6F53-F567744B312B}"/>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58B37781-7672-5390-2401-3AA2261BF1C7}"/>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61B56703-C0AD-51D8-0C01-44DF71E96797}"/>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BBAC3684-7E14-69BE-A226-2A6EE2D6C71C}"/>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0965A13D-F46A-EFAD-4502-7D9B4D311A5C}"/>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A4F49BA1-9C1E-28EB-F7AA-68E3D79687DA}"/>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F6F83E57-CF3B-F1FD-2612-11A45CF26BA4}"/>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3435855D-BA8F-FC26-000B-423D37531A60}"/>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91700F38-A11B-BE46-798F-768C799A2E8D}"/>
              </a:ext>
            </a:extLst>
          </p:cNvPr>
          <p:cNvSpPr txBox="1">
            <a:spLocks/>
          </p:cNvSpPr>
          <p:nvPr/>
        </p:nvSpPr>
        <p:spPr>
          <a:xfrm>
            <a:off x="1025699" y="1351567"/>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Admin Login System:</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a:latin typeface="Aptos Display" panose="020B0004020202020204" pitchFamily="34" charset="0"/>
              </a:rPr>
              <a:t>Secure access to library functions for authorized personnel only.</a:t>
            </a:r>
          </a:p>
        </p:txBody>
      </p:sp>
      <p:sp>
        <p:nvSpPr>
          <p:cNvPr id="19" name="Google Shape;1203;p31">
            <a:extLst>
              <a:ext uri="{FF2B5EF4-FFF2-40B4-BE49-F238E27FC236}">
                <a16:creationId xmlns:a16="http://schemas.microsoft.com/office/drawing/2014/main" id="{21CF3190-965A-3789-DE30-B0A7BC414041}"/>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9A7DE531-F255-8897-30D3-64F1BC63DFC8}"/>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12</a:t>
            </a:r>
          </a:p>
        </p:txBody>
      </p:sp>
      <p:sp>
        <p:nvSpPr>
          <p:cNvPr id="21" name="TextBox 20">
            <a:extLst>
              <a:ext uri="{FF2B5EF4-FFF2-40B4-BE49-F238E27FC236}">
                <a16:creationId xmlns:a16="http://schemas.microsoft.com/office/drawing/2014/main" id="{DD416F7F-0230-91DB-B9DE-11CC5762A5E8}"/>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158559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A97FDB3D-0AF1-2544-0B53-08FB6BE42A3C}"/>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F96E6E53-77E2-30C8-C08E-CB12497B8795}"/>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71A7830C-BC77-D9B8-F41B-1A221465FE3B}"/>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41E84099-FB0F-BE37-56B5-E1575C97EF80}"/>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C75EA1E1-69C0-7670-38B2-66FD57085B93}"/>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02EA2681-F2DC-27F0-1259-61A855DA0084}"/>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BFF71B66-C8F3-F6F9-69C5-E0C154BC0377}"/>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9CE0F409-2FF1-8ED6-E061-C3D25C5A67D1}"/>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F0D1BCAD-553E-FA2F-0586-BFF3306344A4}"/>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FC292466-5B79-83FE-4A04-5AE95FE78ED5}"/>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2BA2885C-2B86-4DCC-8AAC-1B34D0B35854}"/>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170950B0-9E15-6A4A-8004-4AE085987FDA}"/>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5FBE61DC-FBDF-CB75-462C-1885BFB1A43C}"/>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501967ED-9818-EC2E-4EDA-D5C703A37D26}"/>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D7E0F11D-6F40-800A-FD0D-47AB32CC816A}"/>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F253C02C-FAAF-1FFC-FF1D-FE8BF0F1CFE4}"/>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930B4143-D34F-D399-EDEB-805D955DF650}"/>
              </a:ext>
            </a:extLst>
          </p:cNvPr>
          <p:cNvSpPr txBox="1">
            <a:spLocks/>
          </p:cNvSpPr>
          <p:nvPr/>
        </p:nvSpPr>
        <p:spPr>
          <a:xfrm>
            <a:off x="1025699" y="1351567"/>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Admin Login System:</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a:latin typeface="Aptos Display" panose="020B0004020202020204" pitchFamily="34" charset="0"/>
              </a:rPr>
              <a:t>Secure access to library functions for authorized personnel only.</a:t>
            </a:r>
          </a:p>
        </p:txBody>
      </p:sp>
      <p:sp>
        <p:nvSpPr>
          <p:cNvPr id="19" name="Google Shape;1203;p31">
            <a:extLst>
              <a:ext uri="{FF2B5EF4-FFF2-40B4-BE49-F238E27FC236}">
                <a16:creationId xmlns:a16="http://schemas.microsoft.com/office/drawing/2014/main" id="{350D7278-7D2D-709E-2D6B-4AAF06FD04AE}"/>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39C725CA-5C58-F215-4E97-2430A253C40F}"/>
              </a:ext>
            </a:extLst>
          </p:cNvPr>
          <p:cNvSpPr txBox="1"/>
          <p:nvPr/>
        </p:nvSpPr>
        <p:spPr>
          <a:xfrm>
            <a:off x="8617058" y="4743404"/>
            <a:ext cx="441714" cy="338554"/>
          </a:xfrm>
          <a:prstGeom prst="rect">
            <a:avLst/>
          </a:prstGeom>
          <a:noFill/>
        </p:spPr>
        <p:txBody>
          <a:bodyPr wrap="square" rtlCol="0">
            <a:spAutoFit/>
          </a:bodyPr>
          <a:lstStyle/>
          <a:p>
            <a:r>
              <a:rPr lang="en-US" sz="1600" b="1" dirty="0">
                <a:solidFill>
                  <a:schemeClr val="bg2"/>
                </a:solidFill>
              </a:rPr>
              <a:t>13</a:t>
            </a:r>
          </a:p>
        </p:txBody>
      </p:sp>
      <p:sp>
        <p:nvSpPr>
          <p:cNvPr id="21" name="TextBox 20">
            <a:extLst>
              <a:ext uri="{FF2B5EF4-FFF2-40B4-BE49-F238E27FC236}">
                <a16:creationId xmlns:a16="http://schemas.microsoft.com/office/drawing/2014/main" id="{5FF27569-A82D-59E1-62FF-29C8B835DF88}"/>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2" name="Picture 1">
            <a:extLst>
              <a:ext uri="{FF2B5EF4-FFF2-40B4-BE49-F238E27FC236}">
                <a16:creationId xmlns:a16="http://schemas.microsoft.com/office/drawing/2014/main" id="{AB734BAB-A57D-A185-DA5D-212456C466A1}"/>
              </a:ext>
            </a:extLst>
          </p:cNvPr>
          <p:cNvPicPr>
            <a:picLocks noChangeAspect="1"/>
          </p:cNvPicPr>
          <p:nvPr/>
        </p:nvPicPr>
        <p:blipFill>
          <a:blip r:embed="rId3"/>
          <a:stretch>
            <a:fillRect/>
          </a:stretch>
        </p:blipFill>
        <p:spPr>
          <a:xfrm>
            <a:off x="2040356" y="3006168"/>
            <a:ext cx="3931766" cy="1250099"/>
          </a:xfrm>
          <a:prstGeom prst="rect">
            <a:avLst/>
          </a:prstGeom>
        </p:spPr>
      </p:pic>
    </p:spTree>
    <p:extLst>
      <p:ext uri="{BB962C8B-B14F-4D97-AF65-F5344CB8AC3E}">
        <p14:creationId xmlns:p14="http://schemas.microsoft.com/office/powerpoint/2010/main" val="399343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6836E871-C775-8577-35AC-5144C809CB34}"/>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36BB42B3-D174-CD0A-7ED4-5A16AF4E66DA}"/>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A16FDBA8-E853-6727-BED8-9FF7B60F6737}"/>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53A9E659-09B3-3BD3-BBB1-5D75080F3162}"/>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2588514F-2F0F-32F5-4C7C-082884C61EBE}"/>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AC51B7CC-FCAE-BFFC-7F36-13884F0E9DF9}"/>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30CBB2C7-D1A4-5524-E754-F694A1832F01}"/>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C249FD40-F9DD-D0B3-382F-07D0B5477A97}"/>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655D7627-D39C-0C88-D0FB-467CAF271776}"/>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B02489C9-591B-BDC4-C408-DBBA5E1D2C66}"/>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3ACBAC38-726E-A8CD-CDFE-1369A4055AF9}"/>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70543B4F-A091-D853-79A4-EAA449AC3242}"/>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3B0EFF6D-CF94-2E7F-8862-6827FBB79EA8}"/>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021DAC36-670A-ECC1-B9D7-6BCDCCD822CF}"/>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5BEE12DF-C25E-D676-73D2-3D1FF533F9DA}"/>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84D92312-E936-300A-D965-92BDC8C9B015}"/>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72A77E57-6644-7A30-2684-CC12AE527C2F}"/>
              </a:ext>
            </a:extLst>
          </p:cNvPr>
          <p:cNvSpPr txBox="1">
            <a:spLocks/>
          </p:cNvSpPr>
          <p:nvPr/>
        </p:nvSpPr>
        <p:spPr>
          <a:xfrm>
            <a:off x="1025699" y="1351567"/>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Admin Login System:</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a:latin typeface="Aptos Display" panose="020B0004020202020204" pitchFamily="34" charset="0"/>
              </a:rPr>
              <a:t>Secure access to library functions for authorized personnel only.</a:t>
            </a:r>
          </a:p>
        </p:txBody>
      </p:sp>
      <p:sp>
        <p:nvSpPr>
          <p:cNvPr id="19" name="Google Shape;1203;p31">
            <a:extLst>
              <a:ext uri="{FF2B5EF4-FFF2-40B4-BE49-F238E27FC236}">
                <a16:creationId xmlns:a16="http://schemas.microsoft.com/office/drawing/2014/main" id="{966EECB9-D04E-F2E5-CB17-5497701293AB}"/>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13C2582-322C-B9FF-0099-8D9C2F3F5982}"/>
              </a:ext>
            </a:extLst>
          </p:cNvPr>
          <p:cNvSpPr txBox="1"/>
          <p:nvPr/>
        </p:nvSpPr>
        <p:spPr>
          <a:xfrm>
            <a:off x="8632556" y="4743404"/>
            <a:ext cx="426216" cy="338554"/>
          </a:xfrm>
          <a:prstGeom prst="rect">
            <a:avLst/>
          </a:prstGeom>
          <a:noFill/>
        </p:spPr>
        <p:txBody>
          <a:bodyPr wrap="square" rtlCol="0">
            <a:spAutoFit/>
          </a:bodyPr>
          <a:lstStyle/>
          <a:p>
            <a:r>
              <a:rPr lang="en-US" sz="1600" b="1" dirty="0">
                <a:solidFill>
                  <a:schemeClr val="bg2"/>
                </a:solidFill>
              </a:rPr>
              <a:t>14</a:t>
            </a:r>
          </a:p>
        </p:txBody>
      </p:sp>
      <p:sp>
        <p:nvSpPr>
          <p:cNvPr id="21" name="TextBox 20">
            <a:extLst>
              <a:ext uri="{FF2B5EF4-FFF2-40B4-BE49-F238E27FC236}">
                <a16:creationId xmlns:a16="http://schemas.microsoft.com/office/drawing/2014/main" id="{ED8BBCA7-EFD8-63B1-20AA-F789E73F45B7}"/>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3" name="Picture 2">
            <a:extLst>
              <a:ext uri="{FF2B5EF4-FFF2-40B4-BE49-F238E27FC236}">
                <a16:creationId xmlns:a16="http://schemas.microsoft.com/office/drawing/2014/main" id="{F4063208-A291-3F29-3D6B-24EAC76FDA18}"/>
              </a:ext>
            </a:extLst>
          </p:cNvPr>
          <p:cNvPicPr>
            <a:picLocks noChangeAspect="1"/>
          </p:cNvPicPr>
          <p:nvPr/>
        </p:nvPicPr>
        <p:blipFill>
          <a:blip r:embed="rId3"/>
          <a:stretch>
            <a:fillRect/>
          </a:stretch>
        </p:blipFill>
        <p:spPr>
          <a:xfrm>
            <a:off x="1997665" y="2933746"/>
            <a:ext cx="4143040" cy="1299386"/>
          </a:xfrm>
          <a:prstGeom prst="rect">
            <a:avLst/>
          </a:prstGeom>
        </p:spPr>
      </p:pic>
    </p:spTree>
    <p:extLst>
      <p:ext uri="{BB962C8B-B14F-4D97-AF65-F5344CB8AC3E}">
        <p14:creationId xmlns:p14="http://schemas.microsoft.com/office/powerpoint/2010/main" val="283765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B42410F7-CFE7-520D-9A15-51CA484382BD}"/>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1CA43CE8-16E8-8308-087A-36EAD0CFFFC3}"/>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942D0267-288C-9873-D3AC-E76586323AE7}"/>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7419C0CA-3D3D-3657-B3BD-ED1D14D0F219}"/>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14838E15-C2FD-2013-40F0-024F5D9E2316}"/>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72ABAA0E-5786-DAE8-B615-876A26B0488A}"/>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7A34B5EA-D168-A0F3-B4EE-B2628F2E861A}"/>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DFB4C1BB-2698-C497-7C4B-1E7AAAEDBCE7}"/>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444A0A56-5AA0-6C2C-B392-2EF89E7ADC5F}"/>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B0934E73-20AE-B03B-7E20-DE54FA6B2B51}"/>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BA6302C8-D688-F7CE-7E15-4703CB760A0A}"/>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A89524EC-28FA-6588-689A-8680EECE2BFB}"/>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1BB5A54C-D604-7885-DE69-4C49769D1B4F}"/>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13E90C2E-3DA1-288C-7498-8AD7BEE67EE5}"/>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9466CC5F-D5A0-4F0B-1741-B09ED5C74E69}"/>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115DEE8B-C9AC-1AE8-3656-E63614EA7C7C}"/>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13B85187-79F5-16E7-A29D-01D10B5AEB68}"/>
              </a:ext>
            </a:extLst>
          </p:cNvPr>
          <p:cNvSpPr txBox="1">
            <a:spLocks/>
          </p:cNvSpPr>
          <p:nvPr/>
        </p:nvSpPr>
        <p:spPr>
          <a:xfrm>
            <a:off x="1025699" y="1612818"/>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Main Menu Navigation:</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err="1">
                <a:latin typeface="Aptos Display" panose="020B0004020202020204" pitchFamily="34" charset="0"/>
              </a:rPr>
              <a:t>main_menu</a:t>
            </a:r>
            <a:r>
              <a:rPr lang="en-US" sz="1600" dirty="0">
                <a:latin typeface="Aptos Display" panose="020B0004020202020204" pitchFamily="34" charset="0"/>
              </a:rPr>
              <a:t> function displays options for managing books, students, and issuing books. Only accessible after a successful login.</a:t>
            </a:r>
          </a:p>
        </p:txBody>
      </p:sp>
      <p:sp>
        <p:nvSpPr>
          <p:cNvPr id="19" name="Google Shape;1203;p31">
            <a:extLst>
              <a:ext uri="{FF2B5EF4-FFF2-40B4-BE49-F238E27FC236}">
                <a16:creationId xmlns:a16="http://schemas.microsoft.com/office/drawing/2014/main" id="{BDCFE618-B569-EE1C-A7E8-4E2FFA487991}"/>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359309EC-1415-70A1-EF26-F125345CCA62}"/>
              </a:ext>
            </a:extLst>
          </p:cNvPr>
          <p:cNvSpPr txBox="1"/>
          <p:nvPr/>
        </p:nvSpPr>
        <p:spPr>
          <a:xfrm>
            <a:off x="8617058" y="4743404"/>
            <a:ext cx="441714" cy="338554"/>
          </a:xfrm>
          <a:prstGeom prst="rect">
            <a:avLst/>
          </a:prstGeom>
          <a:noFill/>
        </p:spPr>
        <p:txBody>
          <a:bodyPr wrap="square" rtlCol="0">
            <a:spAutoFit/>
          </a:bodyPr>
          <a:lstStyle/>
          <a:p>
            <a:r>
              <a:rPr lang="en-US" sz="1600" b="1" dirty="0">
                <a:solidFill>
                  <a:schemeClr val="bg2"/>
                </a:solidFill>
              </a:rPr>
              <a:t>15</a:t>
            </a:r>
          </a:p>
        </p:txBody>
      </p:sp>
      <p:sp>
        <p:nvSpPr>
          <p:cNvPr id="21" name="TextBox 20">
            <a:extLst>
              <a:ext uri="{FF2B5EF4-FFF2-40B4-BE49-F238E27FC236}">
                <a16:creationId xmlns:a16="http://schemas.microsoft.com/office/drawing/2014/main" id="{93CC450E-38B0-3F90-700F-3DB36CB0ED25}"/>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137774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A659591E-7B57-24EE-EE95-334D7D232BB5}"/>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78DB4518-B0F6-521D-EA48-B5B3346718AB}"/>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7A93E2E9-0783-B2F9-6F9B-390E5A666CEE}"/>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DDE84605-689B-C81F-1B26-FF467FCCA9E7}"/>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4029AF6B-C36F-6FB2-2940-25D7C2AB8510}"/>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0BFE7160-AEDF-38C6-44B7-A2F12184DCFD}"/>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97A0F67A-FECF-70EE-335D-9B5AD66888C8}"/>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078CD4D9-4407-4F3B-2C9C-C78DCD4DCAF4}"/>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8AFC1A07-8781-99D5-5F59-4C7BCC55A778}"/>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9524C01A-3393-02FC-01F5-BA56D334032D}"/>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1D42CDD6-F8A8-5DBA-C47D-F97F1AE11DAD}"/>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E1C36F74-0FF3-9300-A25A-E16D8288F291}"/>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A16ECEE6-3568-2BB1-22D2-FDC27CE168C6}"/>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5B594B46-027F-B6CE-700D-05A4EE4B2787}"/>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A292E901-FED5-35B1-ECFD-90B4982130F9}"/>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E5FC58AE-135F-1975-36C4-2715709E8EE2}"/>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A95EBF29-6197-EDC4-15EA-2A942BEBBA65}"/>
              </a:ext>
            </a:extLst>
          </p:cNvPr>
          <p:cNvSpPr txBox="1">
            <a:spLocks/>
          </p:cNvSpPr>
          <p:nvPr/>
        </p:nvSpPr>
        <p:spPr>
          <a:xfrm>
            <a:off x="981200" y="1659130"/>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Main Menu Navigation:</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err="1">
                <a:latin typeface="Aptos Display" panose="020B0004020202020204" pitchFamily="34" charset="0"/>
              </a:rPr>
              <a:t>main_menu</a:t>
            </a:r>
            <a:r>
              <a:rPr lang="en-US" sz="1600" dirty="0">
                <a:latin typeface="Aptos Display" panose="020B0004020202020204" pitchFamily="34" charset="0"/>
              </a:rPr>
              <a:t> function displays options for managing books, students, and issuing books. Only accessible after a successful login.</a:t>
            </a:r>
          </a:p>
        </p:txBody>
      </p:sp>
      <p:sp>
        <p:nvSpPr>
          <p:cNvPr id="19" name="Google Shape;1203;p31">
            <a:extLst>
              <a:ext uri="{FF2B5EF4-FFF2-40B4-BE49-F238E27FC236}">
                <a16:creationId xmlns:a16="http://schemas.microsoft.com/office/drawing/2014/main" id="{76640A3E-5460-2183-EF55-F66C553DC7DF}"/>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62735F28-3FB1-67FD-35B4-C8D804A8DB0A}"/>
              </a:ext>
            </a:extLst>
          </p:cNvPr>
          <p:cNvSpPr txBox="1"/>
          <p:nvPr/>
        </p:nvSpPr>
        <p:spPr>
          <a:xfrm>
            <a:off x="8624807" y="4743404"/>
            <a:ext cx="433965" cy="338554"/>
          </a:xfrm>
          <a:prstGeom prst="rect">
            <a:avLst/>
          </a:prstGeom>
          <a:noFill/>
        </p:spPr>
        <p:txBody>
          <a:bodyPr wrap="square" rtlCol="0">
            <a:spAutoFit/>
          </a:bodyPr>
          <a:lstStyle/>
          <a:p>
            <a:r>
              <a:rPr lang="en-US" sz="1600" b="1" dirty="0">
                <a:solidFill>
                  <a:schemeClr val="bg2"/>
                </a:solidFill>
              </a:rPr>
              <a:t>16</a:t>
            </a:r>
          </a:p>
        </p:txBody>
      </p:sp>
      <p:sp>
        <p:nvSpPr>
          <p:cNvPr id="21" name="TextBox 20">
            <a:extLst>
              <a:ext uri="{FF2B5EF4-FFF2-40B4-BE49-F238E27FC236}">
                <a16:creationId xmlns:a16="http://schemas.microsoft.com/office/drawing/2014/main" id="{E655CB5A-BFA9-F72D-5A40-9D89804E026A}"/>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3" name="Picture 2">
            <a:extLst>
              <a:ext uri="{FF2B5EF4-FFF2-40B4-BE49-F238E27FC236}">
                <a16:creationId xmlns:a16="http://schemas.microsoft.com/office/drawing/2014/main" id="{917B0982-D2F2-4D46-AAD5-D3B45701CBBA}"/>
              </a:ext>
            </a:extLst>
          </p:cNvPr>
          <p:cNvPicPr>
            <a:picLocks noChangeAspect="1"/>
          </p:cNvPicPr>
          <p:nvPr/>
        </p:nvPicPr>
        <p:blipFill>
          <a:blip r:embed="rId3"/>
          <a:stretch>
            <a:fillRect/>
          </a:stretch>
        </p:blipFill>
        <p:spPr>
          <a:xfrm>
            <a:off x="1249959" y="3200506"/>
            <a:ext cx="5590995" cy="1238591"/>
          </a:xfrm>
          <a:prstGeom prst="rect">
            <a:avLst/>
          </a:prstGeom>
        </p:spPr>
      </p:pic>
    </p:spTree>
    <p:extLst>
      <p:ext uri="{BB962C8B-B14F-4D97-AF65-F5344CB8AC3E}">
        <p14:creationId xmlns:p14="http://schemas.microsoft.com/office/powerpoint/2010/main" val="401465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235508EB-B56E-7108-30CB-B4D9B224B407}"/>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887AA2FF-B724-BDAD-D67B-6A8B82BBE058}"/>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C0E029E9-C204-50BF-1D74-BC941793B18F}"/>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7AD68898-DA66-9E1B-065F-4104BFE553B2}"/>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B509194A-76E3-C785-A2F8-55160504EC3D}"/>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9158EA15-33DB-AABB-B61D-B072F834FA92}"/>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28BA66B8-3771-D6FC-4D54-87E6F6984E13}"/>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3439789B-FD57-2C24-E764-84F56CA27A22}"/>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BB178EFD-AD02-0463-BF25-5457BB222139}"/>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E8701082-A6C2-86B9-A4F7-AE4355C5D8B5}"/>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7965DDD1-7E49-D916-2627-B98A3867402D}"/>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A731EFEA-0A70-8A37-7463-42D75119A030}"/>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7D8E4B0D-DD16-F90D-DF19-3127E0808A44}"/>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E938D181-AD9D-F446-8574-BFB5D2E311AB}"/>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F99DD27B-66C9-F065-F82E-8C266EA8620E}"/>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FABA6940-D1F6-78DB-E790-89554AEB4E8C}"/>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28EE2B97-EFB7-E68E-9533-EC5C47BBC4B9}"/>
              </a:ext>
            </a:extLst>
          </p:cNvPr>
          <p:cNvSpPr txBox="1">
            <a:spLocks/>
          </p:cNvSpPr>
          <p:nvPr/>
        </p:nvSpPr>
        <p:spPr>
          <a:xfrm>
            <a:off x="1025699" y="2260381"/>
            <a:ext cx="6049066"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Book Management:</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a:latin typeface="Aptos Display" panose="020B0004020202020204" pitchFamily="34" charset="0"/>
              </a:rPr>
              <a:t>Add, update, delete, and search books with real-time inventory updates</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a:latin typeface="Aptos Display" panose="020B0004020202020204" pitchFamily="34" charset="0"/>
              </a:rPr>
              <a:t>Functions like </a:t>
            </a:r>
            <a:r>
              <a:rPr lang="en-US" sz="1600" dirty="0" err="1">
                <a:latin typeface="Aptos Display" panose="020B0004020202020204" pitchFamily="34" charset="0"/>
              </a:rPr>
              <a:t>add_book</a:t>
            </a:r>
            <a:r>
              <a:rPr lang="en-US" sz="1600" dirty="0">
                <a:latin typeface="Aptos Display" panose="020B0004020202020204" pitchFamily="34" charset="0"/>
              </a:rPr>
              <a:t>, </a:t>
            </a:r>
            <a:r>
              <a:rPr lang="en-US" sz="1600" dirty="0" err="1">
                <a:latin typeface="Aptos Display" panose="020B0004020202020204" pitchFamily="34" charset="0"/>
              </a:rPr>
              <a:t>edit_book</a:t>
            </a:r>
            <a:r>
              <a:rPr lang="en-US" sz="1600" dirty="0">
                <a:latin typeface="Aptos Display" panose="020B0004020202020204" pitchFamily="34" charset="0"/>
              </a:rPr>
              <a:t>, </a:t>
            </a:r>
            <a:r>
              <a:rPr lang="en-US" sz="1600" dirty="0" err="1">
                <a:latin typeface="Aptos Display" panose="020B0004020202020204" pitchFamily="34" charset="0"/>
              </a:rPr>
              <a:t>delete_book</a:t>
            </a:r>
            <a:r>
              <a:rPr lang="en-US" sz="1600" dirty="0">
                <a:latin typeface="Aptos Display" panose="020B0004020202020204" pitchFamily="34" charset="0"/>
              </a:rPr>
              <a:t>, </a:t>
            </a:r>
            <a:r>
              <a:rPr lang="en-US" sz="1600" dirty="0" err="1">
                <a:latin typeface="Aptos Display" panose="020B0004020202020204" pitchFamily="34" charset="0"/>
              </a:rPr>
              <a:t>search_book</a:t>
            </a:r>
            <a:r>
              <a:rPr lang="en-US" sz="1600" dirty="0">
                <a:latin typeface="Aptos Display" panose="020B0004020202020204" pitchFamily="34" charset="0"/>
              </a:rPr>
              <a:t> and </a:t>
            </a:r>
            <a:r>
              <a:rPr lang="en-US" sz="1600" dirty="0" err="1">
                <a:latin typeface="Aptos Display" panose="020B0004020202020204" pitchFamily="34" charset="0"/>
              </a:rPr>
              <a:t>view_books</a:t>
            </a:r>
            <a:r>
              <a:rPr lang="en-US" sz="1600" dirty="0">
                <a:latin typeface="Aptos Display" panose="020B0004020202020204" pitchFamily="34" charset="0"/>
              </a:rPr>
              <a:t> allow for managing book details.</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err="1">
                <a:latin typeface="Aptos Display" panose="020B0004020202020204" pitchFamily="34" charset="0"/>
              </a:rPr>
              <a:t>issue_book</a:t>
            </a:r>
            <a:r>
              <a:rPr lang="en-US" sz="1600" dirty="0">
                <a:latin typeface="Aptos Display" panose="020B0004020202020204" pitchFamily="34" charset="0"/>
              </a:rPr>
              <a:t> and </a:t>
            </a:r>
            <a:r>
              <a:rPr lang="en-US" sz="1600" dirty="0" err="1">
                <a:latin typeface="Aptos Display" panose="020B0004020202020204" pitchFamily="34" charset="0"/>
              </a:rPr>
              <a:t>return_book</a:t>
            </a:r>
            <a:r>
              <a:rPr lang="en-US" sz="1600" dirty="0">
                <a:latin typeface="Aptos Display" panose="020B0004020202020204" pitchFamily="34" charset="0"/>
              </a:rPr>
              <a:t> handle issuing and returning books while also managing penalties for late returns.</a:t>
            </a:r>
          </a:p>
        </p:txBody>
      </p:sp>
      <p:sp>
        <p:nvSpPr>
          <p:cNvPr id="19" name="Google Shape;1203;p31">
            <a:extLst>
              <a:ext uri="{FF2B5EF4-FFF2-40B4-BE49-F238E27FC236}">
                <a16:creationId xmlns:a16="http://schemas.microsoft.com/office/drawing/2014/main" id="{BA27C893-7C24-C8CE-A52A-C584F83C21B1}"/>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0D7CCD2E-9015-A430-C34E-0B5D1AFB6A37}"/>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17</a:t>
            </a:r>
          </a:p>
        </p:txBody>
      </p:sp>
      <p:sp>
        <p:nvSpPr>
          <p:cNvPr id="21" name="TextBox 20">
            <a:extLst>
              <a:ext uri="{FF2B5EF4-FFF2-40B4-BE49-F238E27FC236}">
                <a16:creationId xmlns:a16="http://schemas.microsoft.com/office/drawing/2014/main" id="{8A909D59-CB54-6378-186C-D628DA4955DC}"/>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298931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EB8E9D3A-53DB-F459-EE02-898EA8166C37}"/>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225D650F-E476-E061-86C5-46EA117339C4}"/>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C9EA98FF-3AF5-1C3B-4094-E4639C4369A8}"/>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18B11EB2-2A76-FF8A-CC42-A01C4DCB168A}"/>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888A17F2-FFD8-4D9C-1D6A-A6F73F973683}"/>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BCC18D94-E29F-6E52-FE33-0E7EF6843F1E}"/>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21B05766-5E06-988F-F048-749A0DF2104A}"/>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62BC9B3E-8F86-64CB-CE09-8C69E728A73F}"/>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10E69D5A-4D15-0099-4618-4A08A4C7294C}"/>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59339489-AFD2-6DF3-75B9-AC0DF7B25AF4}"/>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2EEF8998-0C57-9976-1613-411C947EF0CC}"/>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E07246AD-7D60-A51F-CB32-A7A17F2F1325}"/>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4DF2AD3F-726E-47C2-C03D-CF0BB6FD0C2B}"/>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CF252D31-4F7B-F064-32E3-A4839B430DE8}"/>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37FCF14B-960D-BA76-9AFD-B38F91D213A8}"/>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D7D18578-4DD4-F898-715F-7BCE0685A1BC}"/>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B5EEF024-B94E-BEAD-2E7C-C4647B03A195}"/>
              </a:ext>
            </a:extLst>
          </p:cNvPr>
          <p:cNvSpPr txBox="1">
            <a:spLocks/>
          </p:cNvSpPr>
          <p:nvPr/>
        </p:nvSpPr>
        <p:spPr>
          <a:xfrm>
            <a:off x="1025699" y="1289814"/>
            <a:ext cx="2430423" cy="73349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Book Management:</a:t>
            </a:r>
          </a:p>
        </p:txBody>
      </p:sp>
      <p:sp>
        <p:nvSpPr>
          <p:cNvPr id="19" name="Google Shape;1203;p31">
            <a:extLst>
              <a:ext uri="{FF2B5EF4-FFF2-40B4-BE49-F238E27FC236}">
                <a16:creationId xmlns:a16="http://schemas.microsoft.com/office/drawing/2014/main" id="{009C160E-EBAD-9DEC-B296-12279D0CC65F}"/>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78BA3D2-730B-1DC3-394C-11495EA48833}"/>
              </a:ext>
            </a:extLst>
          </p:cNvPr>
          <p:cNvSpPr txBox="1"/>
          <p:nvPr/>
        </p:nvSpPr>
        <p:spPr>
          <a:xfrm>
            <a:off x="8632556" y="4743404"/>
            <a:ext cx="426216" cy="338554"/>
          </a:xfrm>
          <a:prstGeom prst="rect">
            <a:avLst/>
          </a:prstGeom>
          <a:noFill/>
        </p:spPr>
        <p:txBody>
          <a:bodyPr wrap="square" rtlCol="0">
            <a:spAutoFit/>
          </a:bodyPr>
          <a:lstStyle/>
          <a:p>
            <a:r>
              <a:rPr lang="en-US" sz="1600" b="1" dirty="0">
                <a:solidFill>
                  <a:schemeClr val="bg2"/>
                </a:solidFill>
              </a:rPr>
              <a:t>18</a:t>
            </a:r>
          </a:p>
        </p:txBody>
      </p:sp>
      <p:sp>
        <p:nvSpPr>
          <p:cNvPr id="21" name="TextBox 20">
            <a:extLst>
              <a:ext uri="{FF2B5EF4-FFF2-40B4-BE49-F238E27FC236}">
                <a16:creationId xmlns:a16="http://schemas.microsoft.com/office/drawing/2014/main" id="{654B95C0-3E78-C96A-CF2B-4EEEC5F0D9DB}"/>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3" name="Picture 2">
            <a:extLst>
              <a:ext uri="{FF2B5EF4-FFF2-40B4-BE49-F238E27FC236}">
                <a16:creationId xmlns:a16="http://schemas.microsoft.com/office/drawing/2014/main" id="{84CC8E18-EC8D-F175-5758-B67AF38BAB02}"/>
              </a:ext>
            </a:extLst>
          </p:cNvPr>
          <p:cNvPicPr>
            <a:picLocks noChangeAspect="1"/>
          </p:cNvPicPr>
          <p:nvPr/>
        </p:nvPicPr>
        <p:blipFill>
          <a:blip r:embed="rId3"/>
          <a:stretch>
            <a:fillRect/>
          </a:stretch>
        </p:blipFill>
        <p:spPr>
          <a:xfrm>
            <a:off x="1715202" y="2019474"/>
            <a:ext cx="4695046" cy="1870384"/>
          </a:xfrm>
          <a:prstGeom prst="rect">
            <a:avLst/>
          </a:prstGeom>
        </p:spPr>
      </p:pic>
    </p:spTree>
    <p:extLst>
      <p:ext uri="{BB962C8B-B14F-4D97-AF65-F5344CB8AC3E}">
        <p14:creationId xmlns:p14="http://schemas.microsoft.com/office/powerpoint/2010/main" val="87519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237D0D31-0D8B-BE04-3193-63417DB90730}"/>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4FBCC94B-D9E5-3510-4649-B578C22E8C64}"/>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BF2AB920-2E1C-7905-C0FA-C64FA66A3538}"/>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A0763DA8-6F5F-0C17-8B58-F85165FA9042}"/>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408CE799-50FB-DD3A-A8F3-C4F2A256A3DC}"/>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17500E9E-F4B5-BF7D-613C-8CCE303B7AC5}"/>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EB439C67-C34D-920A-9DFE-07183FFC31FF}"/>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4F5F249A-C99C-A7C2-EDA1-9B411EEDACCA}"/>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92CC6607-BFD5-F990-D600-0EF466CD0AF7}"/>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BDAEA9A0-01AF-71F8-98BF-679F2B2D68CF}"/>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4354B194-EE1B-4950-8B82-090CE1B070E0}"/>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A7267192-5FF3-2155-D15A-3F00B42BAAA2}"/>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B7949926-9263-366D-2E48-BE5436F5EA94}"/>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A96B0953-7C11-FF76-E6BE-3C3ADF29896C}"/>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58B022C0-870C-4D3A-0ED9-1234ECE66208}"/>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34B8FB4C-7132-F087-B5F7-9134938CD0BF}"/>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37534E5D-233D-CCF5-FDB4-0A72C5D9741C}"/>
              </a:ext>
            </a:extLst>
          </p:cNvPr>
          <p:cNvSpPr txBox="1">
            <a:spLocks/>
          </p:cNvSpPr>
          <p:nvPr/>
        </p:nvSpPr>
        <p:spPr>
          <a:xfrm>
            <a:off x="1025699" y="1289814"/>
            <a:ext cx="1532943" cy="73349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Add Books:</a:t>
            </a:r>
          </a:p>
        </p:txBody>
      </p:sp>
      <p:sp>
        <p:nvSpPr>
          <p:cNvPr id="19" name="Google Shape;1203;p31">
            <a:extLst>
              <a:ext uri="{FF2B5EF4-FFF2-40B4-BE49-F238E27FC236}">
                <a16:creationId xmlns:a16="http://schemas.microsoft.com/office/drawing/2014/main" id="{E7BB6887-B888-F8A1-C2A3-00B07814857E}"/>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D06CF620-91B8-895C-F7E8-F36FF8224BB5}"/>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19</a:t>
            </a:r>
          </a:p>
        </p:txBody>
      </p:sp>
      <p:sp>
        <p:nvSpPr>
          <p:cNvPr id="21" name="TextBox 20">
            <a:extLst>
              <a:ext uri="{FF2B5EF4-FFF2-40B4-BE49-F238E27FC236}">
                <a16:creationId xmlns:a16="http://schemas.microsoft.com/office/drawing/2014/main" id="{53F44FBF-9837-CC30-59DB-2D3BD3768085}"/>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4" name="Picture 3">
            <a:extLst>
              <a:ext uri="{FF2B5EF4-FFF2-40B4-BE49-F238E27FC236}">
                <a16:creationId xmlns:a16="http://schemas.microsoft.com/office/drawing/2014/main" id="{58E28361-529D-0981-E9B2-B7671C8C5521}"/>
              </a:ext>
            </a:extLst>
          </p:cNvPr>
          <p:cNvPicPr>
            <a:picLocks noChangeAspect="1"/>
          </p:cNvPicPr>
          <p:nvPr/>
        </p:nvPicPr>
        <p:blipFill>
          <a:blip r:embed="rId3"/>
          <a:stretch>
            <a:fillRect/>
          </a:stretch>
        </p:blipFill>
        <p:spPr>
          <a:xfrm>
            <a:off x="1792170" y="2065858"/>
            <a:ext cx="4699586" cy="1870384"/>
          </a:xfrm>
          <a:prstGeom prst="rect">
            <a:avLst/>
          </a:prstGeom>
        </p:spPr>
      </p:pic>
    </p:spTree>
    <p:extLst>
      <p:ext uri="{BB962C8B-B14F-4D97-AF65-F5344CB8AC3E}">
        <p14:creationId xmlns:p14="http://schemas.microsoft.com/office/powerpoint/2010/main" val="334645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pic>
        <p:nvPicPr>
          <p:cNvPr id="1110" name="Google Shape;1110;p30"/>
          <p:cNvPicPr preferRelativeResize="0"/>
          <p:nvPr/>
        </p:nvPicPr>
        <p:blipFill rotWithShape="1">
          <a:blip r:embed="rId3">
            <a:alphaModFix/>
          </a:blip>
          <a:srcRect l="35154" r="15857"/>
          <a:stretch/>
        </p:blipFill>
        <p:spPr>
          <a:xfrm>
            <a:off x="5829875" y="1338000"/>
            <a:ext cx="3314150" cy="3805502"/>
          </a:xfrm>
          <a:prstGeom prst="rect">
            <a:avLst/>
          </a:prstGeom>
          <a:noFill/>
          <a:ln>
            <a:noFill/>
          </a:ln>
        </p:spPr>
      </p:pic>
      <p:grpSp>
        <p:nvGrpSpPr>
          <p:cNvPr id="1111" name="Google Shape;1111;p30"/>
          <p:cNvGrpSpPr/>
          <p:nvPr/>
        </p:nvGrpSpPr>
        <p:grpSpPr>
          <a:xfrm flipH="1">
            <a:off x="4890568" y="1017493"/>
            <a:ext cx="4200473" cy="4125599"/>
            <a:chOff x="1051700" y="2370725"/>
            <a:chExt cx="2838925" cy="1713075"/>
          </a:xfrm>
        </p:grpSpPr>
        <p:sp>
          <p:nvSpPr>
            <p:cNvPr id="1112" name="Google Shape;1112;p30"/>
            <p:cNvSpPr/>
            <p:nvPr/>
          </p:nvSpPr>
          <p:spPr>
            <a:xfrm>
              <a:off x="1061975" y="2443475"/>
              <a:ext cx="1530875" cy="309975"/>
            </a:xfrm>
            <a:custGeom>
              <a:avLst/>
              <a:gdLst/>
              <a:ahLst/>
              <a:cxnLst/>
              <a:rect l="l" t="t" r="r" b="b"/>
              <a:pathLst>
                <a:path w="61235" h="12399" extrusionOk="0">
                  <a:moveTo>
                    <a:pt x="18576" y="0"/>
                  </a:moveTo>
                  <a:cubicBezTo>
                    <a:pt x="16888" y="0"/>
                    <a:pt x="15201" y="104"/>
                    <a:pt x="13525" y="356"/>
                  </a:cubicBezTo>
                  <a:cubicBezTo>
                    <a:pt x="11187" y="695"/>
                    <a:pt x="8930" y="1310"/>
                    <a:pt x="6816" y="2407"/>
                  </a:cubicBezTo>
                  <a:cubicBezTo>
                    <a:pt x="3676" y="4040"/>
                    <a:pt x="1490" y="6529"/>
                    <a:pt x="268" y="9847"/>
                  </a:cubicBezTo>
                  <a:cubicBezTo>
                    <a:pt x="206" y="10017"/>
                    <a:pt x="0" y="10222"/>
                    <a:pt x="214" y="10436"/>
                  </a:cubicBezTo>
                  <a:cubicBezTo>
                    <a:pt x="2008" y="8581"/>
                    <a:pt x="4175" y="7332"/>
                    <a:pt x="6557" y="6413"/>
                  </a:cubicBezTo>
                  <a:cubicBezTo>
                    <a:pt x="10242" y="5003"/>
                    <a:pt x="14096" y="4450"/>
                    <a:pt x="18003" y="4254"/>
                  </a:cubicBezTo>
                  <a:cubicBezTo>
                    <a:pt x="19132" y="4199"/>
                    <a:pt x="20259" y="4173"/>
                    <a:pt x="21385" y="4173"/>
                  </a:cubicBezTo>
                  <a:cubicBezTo>
                    <a:pt x="26298" y="4173"/>
                    <a:pt x="31178" y="4669"/>
                    <a:pt x="36041" y="5432"/>
                  </a:cubicBezTo>
                  <a:cubicBezTo>
                    <a:pt x="40234" y="6092"/>
                    <a:pt x="44383" y="6966"/>
                    <a:pt x="48504" y="7992"/>
                  </a:cubicBezTo>
                  <a:cubicBezTo>
                    <a:pt x="52126" y="8893"/>
                    <a:pt x="55686" y="9972"/>
                    <a:pt x="59111" y="11480"/>
                  </a:cubicBezTo>
                  <a:cubicBezTo>
                    <a:pt x="59816" y="11783"/>
                    <a:pt x="60485" y="12185"/>
                    <a:pt x="61234" y="12399"/>
                  </a:cubicBezTo>
                  <a:cubicBezTo>
                    <a:pt x="61136" y="12185"/>
                    <a:pt x="60913" y="12122"/>
                    <a:pt x="60735" y="12015"/>
                  </a:cubicBezTo>
                  <a:cubicBezTo>
                    <a:pt x="59174" y="11132"/>
                    <a:pt x="57586" y="10320"/>
                    <a:pt x="55944" y="9607"/>
                  </a:cubicBezTo>
                  <a:cubicBezTo>
                    <a:pt x="47701" y="6029"/>
                    <a:pt x="39244" y="3094"/>
                    <a:pt x="30430" y="1310"/>
                  </a:cubicBezTo>
                  <a:cubicBezTo>
                    <a:pt x="27575" y="730"/>
                    <a:pt x="24694" y="311"/>
                    <a:pt x="21786" y="115"/>
                  </a:cubicBezTo>
                  <a:cubicBezTo>
                    <a:pt x="20716" y="42"/>
                    <a:pt x="19646" y="0"/>
                    <a:pt x="18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0"/>
            <p:cNvSpPr/>
            <p:nvPr/>
          </p:nvSpPr>
          <p:spPr>
            <a:xfrm>
              <a:off x="2285500" y="3860750"/>
              <a:ext cx="765225" cy="174000"/>
            </a:xfrm>
            <a:custGeom>
              <a:avLst/>
              <a:gdLst/>
              <a:ahLst/>
              <a:cxnLst/>
              <a:rect l="l" t="t" r="r" b="b"/>
              <a:pathLst>
                <a:path w="30609" h="6960" extrusionOk="0">
                  <a:moveTo>
                    <a:pt x="30439" y="1"/>
                  </a:moveTo>
                  <a:lnTo>
                    <a:pt x="30439" y="1"/>
                  </a:lnTo>
                  <a:cubicBezTo>
                    <a:pt x="29779" y="661"/>
                    <a:pt x="29038" y="1214"/>
                    <a:pt x="28235" y="1687"/>
                  </a:cubicBezTo>
                  <a:cubicBezTo>
                    <a:pt x="26728" y="2588"/>
                    <a:pt x="25086" y="3168"/>
                    <a:pt x="23391" y="3614"/>
                  </a:cubicBezTo>
                  <a:cubicBezTo>
                    <a:pt x="20296" y="4425"/>
                    <a:pt x="17129" y="4773"/>
                    <a:pt x="13944" y="5005"/>
                  </a:cubicBezTo>
                  <a:cubicBezTo>
                    <a:pt x="9519" y="5326"/>
                    <a:pt x="5076" y="5451"/>
                    <a:pt x="643" y="5576"/>
                  </a:cubicBezTo>
                  <a:cubicBezTo>
                    <a:pt x="446" y="5630"/>
                    <a:pt x="259" y="5683"/>
                    <a:pt x="0" y="5755"/>
                  </a:cubicBezTo>
                  <a:cubicBezTo>
                    <a:pt x="937" y="5862"/>
                    <a:pt x="1793" y="5969"/>
                    <a:pt x="2650" y="6058"/>
                  </a:cubicBezTo>
                  <a:cubicBezTo>
                    <a:pt x="5246" y="6308"/>
                    <a:pt x="7842" y="6584"/>
                    <a:pt x="10447" y="6754"/>
                  </a:cubicBezTo>
                  <a:cubicBezTo>
                    <a:pt x="12155" y="6872"/>
                    <a:pt x="13863" y="6960"/>
                    <a:pt x="15571" y="6960"/>
                  </a:cubicBezTo>
                  <a:cubicBezTo>
                    <a:pt x="17092" y="6960"/>
                    <a:pt x="18614" y="6890"/>
                    <a:pt x="20135" y="6709"/>
                  </a:cubicBezTo>
                  <a:cubicBezTo>
                    <a:pt x="21892" y="6504"/>
                    <a:pt x="23623" y="6138"/>
                    <a:pt x="25256" y="5425"/>
                  </a:cubicBezTo>
                  <a:cubicBezTo>
                    <a:pt x="27539" y="4434"/>
                    <a:pt x="29279" y="2873"/>
                    <a:pt x="30323" y="580"/>
                  </a:cubicBezTo>
                  <a:cubicBezTo>
                    <a:pt x="30403" y="402"/>
                    <a:pt x="30608" y="233"/>
                    <a:pt x="30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30"/>
            <p:cNvSpPr/>
            <p:nvPr/>
          </p:nvSpPr>
          <p:spPr>
            <a:xfrm>
              <a:off x="2592375" y="2753200"/>
              <a:ext cx="4675" cy="3375"/>
            </a:xfrm>
            <a:custGeom>
              <a:avLst/>
              <a:gdLst/>
              <a:ahLst/>
              <a:cxnLst/>
              <a:rect l="l" t="t" r="r" b="b"/>
              <a:pathLst>
                <a:path w="187" h="135" extrusionOk="0">
                  <a:moveTo>
                    <a:pt x="52" y="0"/>
                  </a:moveTo>
                  <a:cubicBezTo>
                    <a:pt x="35" y="0"/>
                    <a:pt x="18" y="1"/>
                    <a:pt x="1" y="1"/>
                  </a:cubicBezTo>
                  <a:cubicBezTo>
                    <a:pt x="1" y="99"/>
                    <a:pt x="81" y="108"/>
                    <a:pt x="143" y="135"/>
                  </a:cubicBezTo>
                  <a:cubicBezTo>
                    <a:pt x="187" y="12"/>
                    <a:pt x="125" y="0"/>
                    <a:pt x="52" y="0"/>
                  </a:cubicBezTo>
                  <a:close/>
                </a:path>
              </a:pathLst>
            </a:custGeom>
            <a:solidFill>
              <a:srgbClr val="6D3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30"/>
            <p:cNvSpPr/>
            <p:nvPr/>
          </p:nvSpPr>
          <p:spPr>
            <a:xfrm>
              <a:off x="1051700" y="2370725"/>
              <a:ext cx="2838925" cy="1713075"/>
            </a:xfrm>
            <a:custGeom>
              <a:avLst/>
              <a:gdLst/>
              <a:ahLst/>
              <a:cxnLst/>
              <a:rect l="l" t="t" r="r" b="b"/>
              <a:pathLst>
                <a:path w="113557" h="68523" extrusionOk="0">
                  <a:moveTo>
                    <a:pt x="1" y="0"/>
                  </a:moveTo>
                  <a:lnTo>
                    <a:pt x="1" y="13873"/>
                  </a:lnTo>
                  <a:cubicBezTo>
                    <a:pt x="269" y="13766"/>
                    <a:pt x="483" y="13596"/>
                    <a:pt x="625" y="13346"/>
                  </a:cubicBezTo>
                  <a:cubicBezTo>
                    <a:pt x="697" y="13079"/>
                    <a:pt x="813" y="12847"/>
                    <a:pt x="956" y="12650"/>
                  </a:cubicBezTo>
                  <a:cubicBezTo>
                    <a:pt x="1072" y="12410"/>
                    <a:pt x="1232" y="12178"/>
                    <a:pt x="1330" y="11937"/>
                  </a:cubicBezTo>
                  <a:cubicBezTo>
                    <a:pt x="1857" y="10625"/>
                    <a:pt x="2651" y="9466"/>
                    <a:pt x="3596" y="8422"/>
                  </a:cubicBezTo>
                  <a:cubicBezTo>
                    <a:pt x="5612" y="6209"/>
                    <a:pt x="8182" y="4934"/>
                    <a:pt x="11018" y="4175"/>
                  </a:cubicBezTo>
                  <a:cubicBezTo>
                    <a:pt x="13572" y="3487"/>
                    <a:pt x="16163" y="3204"/>
                    <a:pt x="18795" y="3204"/>
                  </a:cubicBezTo>
                  <a:cubicBezTo>
                    <a:pt x="19335" y="3204"/>
                    <a:pt x="19877" y="3216"/>
                    <a:pt x="20421" y="3239"/>
                  </a:cubicBezTo>
                  <a:cubicBezTo>
                    <a:pt x="22598" y="3328"/>
                    <a:pt x="24757" y="3506"/>
                    <a:pt x="26907" y="3819"/>
                  </a:cubicBezTo>
                  <a:cubicBezTo>
                    <a:pt x="32393" y="4639"/>
                    <a:pt x="37755" y="6031"/>
                    <a:pt x="43027" y="7744"/>
                  </a:cubicBezTo>
                  <a:cubicBezTo>
                    <a:pt x="46836" y="8984"/>
                    <a:pt x="50592" y="10393"/>
                    <a:pt x="54286" y="11946"/>
                  </a:cubicBezTo>
                  <a:cubicBezTo>
                    <a:pt x="55044" y="12258"/>
                    <a:pt x="55802" y="12570"/>
                    <a:pt x="56560" y="12900"/>
                  </a:cubicBezTo>
                  <a:cubicBezTo>
                    <a:pt x="58309" y="13578"/>
                    <a:pt x="59995" y="14417"/>
                    <a:pt x="61645" y="15309"/>
                  </a:cubicBezTo>
                  <a:lnTo>
                    <a:pt x="61628" y="15300"/>
                  </a:lnTo>
                  <a:lnTo>
                    <a:pt x="61628" y="15300"/>
                  </a:lnTo>
                  <a:cubicBezTo>
                    <a:pt x="61681" y="15336"/>
                    <a:pt x="61761" y="15345"/>
                    <a:pt x="61770" y="15434"/>
                  </a:cubicBezTo>
                  <a:cubicBezTo>
                    <a:pt x="62270" y="15808"/>
                    <a:pt x="62859" y="16031"/>
                    <a:pt x="63403" y="16326"/>
                  </a:cubicBezTo>
                  <a:cubicBezTo>
                    <a:pt x="69665" y="19707"/>
                    <a:pt x="74795" y="24283"/>
                    <a:pt x="78408" y="30466"/>
                  </a:cubicBezTo>
                  <a:cubicBezTo>
                    <a:pt x="80540" y="34105"/>
                    <a:pt x="81869" y="38040"/>
                    <a:pt x="82521" y="42215"/>
                  </a:cubicBezTo>
                  <a:cubicBezTo>
                    <a:pt x="82931" y="44918"/>
                    <a:pt x="82976" y="47621"/>
                    <a:pt x="82860" y="50333"/>
                  </a:cubicBezTo>
                  <a:cubicBezTo>
                    <a:pt x="82788" y="51822"/>
                    <a:pt x="82628" y="53303"/>
                    <a:pt x="82333" y="54758"/>
                  </a:cubicBezTo>
                  <a:cubicBezTo>
                    <a:pt x="81959" y="56613"/>
                    <a:pt x="81138" y="58246"/>
                    <a:pt x="79791" y="59602"/>
                  </a:cubicBezTo>
                  <a:cubicBezTo>
                    <a:pt x="79675" y="59878"/>
                    <a:pt x="79523" y="60119"/>
                    <a:pt x="79345" y="60333"/>
                  </a:cubicBezTo>
                  <a:cubicBezTo>
                    <a:pt x="78051" y="62697"/>
                    <a:pt x="76080" y="64249"/>
                    <a:pt x="73537" y="65133"/>
                  </a:cubicBezTo>
                  <a:cubicBezTo>
                    <a:pt x="71111" y="65962"/>
                    <a:pt x="68577" y="66194"/>
                    <a:pt x="66043" y="66283"/>
                  </a:cubicBezTo>
                  <a:cubicBezTo>
                    <a:pt x="65634" y="66297"/>
                    <a:pt x="65224" y="66304"/>
                    <a:pt x="64814" y="66304"/>
                  </a:cubicBezTo>
                  <a:cubicBezTo>
                    <a:pt x="62583" y="66304"/>
                    <a:pt x="60352" y="66116"/>
                    <a:pt x="58122" y="65936"/>
                  </a:cubicBezTo>
                  <a:cubicBezTo>
                    <a:pt x="56320" y="65793"/>
                    <a:pt x="54535" y="65588"/>
                    <a:pt x="52733" y="65427"/>
                  </a:cubicBezTo>
                  <a:cubicBezTo>
                    <a:pt x="52626" y="65418"/>
                    <a:pt x="52510" y="65418"/>
                    <a:pt x="52403" y="65409"/>
                  </a:cubicBezTo>
                  <a:cubicBezTo>
                    <a:pt x="52200" y="65423"/>
                    <a:pt x="51995" y="65430"/>
                    <a:pt x="51790" y="65430"/>
                  </a:cubicBezTo>
                  <a:cubicBezTo>
                    <a:pt x="51309" y="65430"/>
                    <a:pt x="50824" y="65388"/>
                    <a:pt x="50342" y="65275"/>
                  </a:cubicBezTo>
                  <a:cubicBezTo>
                    <a:pt x="50289" y="65266"/>
                    <a:pt x="50226" y="65266"/>
                    <a:pt x="50173" y="65258"/>
                  </a:cubicBezTo>
                  <a:cubicBezTo>
                    <a:pt x="50093" y="65249"/>
                    <a:pt x="50021" y="65222"/>
                    <a:pt x="49977" y="65168"/>
                  </a:cubicBezTo>
                  <a:cubicBezTo>
                    <a:pt x="49821" y="65136"/>
                    <a:pt x="49665" y="65123"/>
                    <a:pt x="49509" y="65123"/>
                  </a:cubicBezTo>
                  <a:cubicBezTo>
                    <a:pt x="49326" y="65123"/>
                    <a:pt x="49143" y="65140"/>
                    <a:pt x="48960" y="65159"/>
                  </a:cubicBezTo>
                  <a:cubicBezTo>
                    <a:pt x="47354" y="65338"/>
                    <a:pt x="45730" y="65329"/>
                    <a:pt x="44116" y="65427"/>
                  </a:cubicBezTo>
                  <a:cubicBezTo>
                    <a:pt x="42376" y="65525"/>
                    <a:pt x="40636" y="65668"/>
                    <a:pt x="38888" y="65766"/>
                  </a:cubicBezTo>
                  <a:cubicBezTo>
                    <a:pt x="37237" y="65864"/>
                    <a:pt x="35578" y="66034"/>
                    <a:pt x="33928" y="66212"/>
                  </a:cubicBezTo>
                  <a:cubicBezTo>
                    <a:pt x="31724" y="66444"/>
                    <a:pt x="29530" y="66747"/>
                    <a:pt x="27344" y="67131"/>
                  </a:cubicBezTo>
                  <a:cubicBezTo>
                    <a:pt x="25301" y="67488"/>
                    <a:pt x="23276" y="67898"/>
                    <a:pt x="21269" y="68398"/>
                  </a:cubicBezTo>
                  <a:cubicBezTo>
                    <a:pt x="21171" y="68424"/>
                    <a:pt x="21072" y="68478"/>
                    <a:pt x="20974" y="68523"/>
                  </a:cubicBezTo>
                  <a:lnTo>
                    <a:pt x="113557" y="68523"/>
                  </a:lnTo>
                  <a:lnTo>
                    <a:pt x="113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6" name="Google Shape;1116;p30"/>
          <p:cNvGrpSpPr/>
          <p:nvPr/>
        </p:nvGrpSpPr>
        <p:grpSpPr>
          <a:xfrm rot="9000030">
            <a:off x="6146544" y="1101153"/>
            <a:ext cx="473195" cy="1393452"/>
            <a:chOff x="6299050" y="981775"/>
            <a:chExt cx="582600" cy="1715625"/>
          </a:xfrm>
        </p:grpSpPr>
        <p:grpSp>
          <p:nvGrpSpPr>
            <p:cNvPr id="1117" name="Google Shape;1117;p30"/>
            <p:cNvGrpSpPr/>
            <p:nvPr/>
          </p:nvGrpSpPr>
          <p:grpSpPr>
            <a:xfrm>
              <a:off x="6299050" y="981775"/>
              <a:ext cx="582600" cy="1161550"/>
              <a:chOff x="6299050" y="981775"/>
              <a:chExt cx="582600" cy="1161550"/>
            </a:xfrm>
          </p:grpSpPr>
          <p:sp>
            <p:nvSpPr>
              <p:cNvPr id="1118" name="Google Shape;1118;p30"/>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0"/>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0"/>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21" name="Google Shape;1121;p30"/>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22" name="Google Shape;1122;p30"/>
          <p:cNvSpPr/>
          <p:nvPr/>
        </p:nvSpPr>
        <p:spPr>
          <a:xfrm>
            <a:off x="5398325" y="3554625"/>
            <a:ext cx="310800" cy="3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30"/>
          <p:cNvSpPr txBox="1">
            <a:spLocks noGrp="1"/>
          </p:cNvSpPr>
          <p:nvPr>
            <p:ph type="title"/>
          </p:nvPr>
        </p:nvSpPr>
        <p:spPr>
          <a:xfrm>
            <a:off x="883031" y="527209"/>
            <a:ext cx="4745135"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latin typeface="Britannic Bold" panose="020B0903060703020204" pitchFamily="34" charset="0"/>
                <a:cs typeface="Times New Roman" panose="02020603050405020304" pitchFamily="18" charset="0"/>
              </a:rPr>
              <a:t>TABLE OF CONTENTS</a:t>
            </a:r>
            <a:endParaRPr dirty="0">
              <a:latin typeface="Britannic Bold" panose="020B0903060703020204" pitchFamily="34" charset="0"/>
              <a:cs typeface="Times New Roman" panose="02020603050405020304" pitchFamily="18" charset="0"/>
            </a:endParaRPr>
          </a:p>
        </p:txBody>
      </p:sp>
      <p:sp>
        <p:nvSpPr>
          <p:cNvPr id="1124" name="Google Shape;1124;p30"/>
          <p:cNvSpPr txBox="1">
            <a:spLocks noGrp="1"/>
          </p:cNvSpPr>
          <p:nvPr>
            <p:ph type="title" idx="2"/>
          </p:nvPr>
        </p:nvSpPr>
        <p:spPr>
          <a:xfrm>
            <a:off x="604891" y="2263526"/>
            <a:ext cx="1876485" cy="35342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Overview</a:t>
            </a:r>
            <a:br>
              <a:rPr lang="en" sz="1600" b="1" dirty="0">
                <a:latin typeface="Times New Roman" panose="02020603050405020304" pitchFamily="18" charset="0"/>
                <a:cs typeface="Times New Roman" panose="02020603050405020304" pitchFamily="18" charset="0"/>
              </a:rPr>
            </a:br>
            <a:r>
              <a:rPr lang="en" sz="1600" b="1" dirty="0">
                <a:latin typeface="Times New Roman" panose="02020603050405020304" pitchFamily="18" charset="0"/>
                <a:cs typeface="Times New Roman" panose="02020603050405020304" pitchFamily="18" charset="0"/>
              </a:rPr>
              <a:t>Linux environment</a:t>
            </a:r>
            <a:br>
              <a:rPr lang="en" sz="1600" b="1" dirty="0">
                <a:latin typeface="Times New Roman" panose="02020603050405020304" pitchFamily="18" charset="0"/>
                <a:cs typeface="Times New Roman" panose="02020603050405020304" pitchFamily="18" charset="0"/>
              </a:rPr>
            </a:br>
            <a:r>
              <a:rPr lang="en" sz="1600" b="1" dirty="0">
                <a:latin typeface="Times New Roman" panose="02020603050405020304" pitchFamily="18" charset="0"/>
                <a:cs typeface="Times New Roman" panose="02020603050405020304" pitchFamily="18" charset="0"/>
              </a:rPr>
              <a:t>Shell Scripting</a:t>
            </a:r>
            <a:br>
              <a:rPr lang="en" sz="1600" b="1" dirty="0">
                <a:latin typeface="Times New Roman" panose="02020603050405020304" pitchFamily="18" charset="0"/>
                <a:cs typeface="Times New Roman" panose="02020603050405020304" pitchFamily="18" charset="0"/>
              </a:rPr>
            </a:br>
            <a:br>
              <a:rPr lang="en" sz="1600" b="1" dirty="0">
                <a:latin typeface="Times New Roman" panose="02020603050405020304" pitchFamily="18" charset="0"/>
                <a:cs typeface="Times New Roman" panose="02020603050405020304" pitchFamily="18" charset="0"/>
              </a:rPr>
            </a:br>
            <a:endParaRPr sz="1600" b="1" dirty="0">
              <a:latin typeface="Times New Roman" panose="02020603050405020304" pitchFamily="18" charset="0"/>
              <a:cs typeface="Times New Roman" panose="02020603050405020304" pitchFamily="18" charset="0"/>
            </a:endParaRPr>
          </a:p>
        </p:txBody>
      </p:sp>
      <p:sp>
        <p:nvSpPr>
          <p:cNvPr id="1132" name="Google Shape;1132;p30"/>
          <p:cNvSpPr txBox="1">
            <a:spLocks noGrp="1"/>
          </p:cNvSpPr>
          <p:nvPr>
            <p:ph type="title" idx="9"/>
          </p:nvPr>
        </p:nvSpPr>
        <p:spPr>
          <a:xfrm>
            <a:off x="1319784" y="1422355"/>
            <a:ext cx="446717" cy="48020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01</a:t>
            </a:r>
            <a:endParaRPr sz="2400" b="1" dirty="0">
              <a:latin typeface="Times New Roman" panose="02020603050405020304" pitchFamily="18" charset="0"/>
              <a:cs typeface="Times New Roman" panose="02020603050405020304" pitchFamily="18" charset="0"/>
            </a:endParaRPr>
          </a:p>
        </p:txBody>
      </p:sp>
      <p:sp>
        <p:nvSpPr>
          <p:cNvPr id="1133" name="Google Shape;1133;p30"/>
          <p:cNvSpPr txBox="1">
            <a:spLocks noGrp="1"/>
          </p:cNvSpPr>
          <p:nvPr>
            <p:ph type="title" idx="13"/>
          </p:nvPr>
        </p:nvSpPr>
        <p:spPr>
          <a:xfrm>
            <a:off x="3625681" y="1345763"/>
            <a:ext cx="446700" cy="55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02</a:t>
            </a:r>
            <a:endParaRPr sz="2400" b="1" dirty="0">
              <a:latin typeface="Times New Roman" panose="02020603050405020304" pitchFamily="18" charset="0"/>
              <a:cs typeface="Times New Roman" panose="02020603050405020304" pitchFamily="18" charset="0"/>
            </a:endParaRPr>
          </a:p>
        </p:txBody>
      </p:sp>
      <p:sp>
        <p:nvSpPr>
          <p:cNvPr id="1134" name="Google Shape;1134;p30"/>
          <p:cNvSpPr txBox="1">
            <a:spLocks noGrp="1"/>
          </p:cNvSpPr>
          <p:nvPr>
            <p:ph type="title" idx="14"/>
          </p:nvPr>
        </p:nvSpPr>
        <p:spPr>
          <a:xfrm>
            <a:off x="2446219" y="2337605"/>
            <a:ext cx="446700" cy="36391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03</a:t>
            </a:r>
            <a:endParaRPr sz="2400" b="1" dirty="0">
              <a:latin typeface="Times New Roman" panose="02020603050405020304" pitchFamily="18" charset="0"/>
              <a:cs typeface="Times New Roman" panose="02020603050405020304" pitchFamily="18" charset="0"/>
            </a:endParaRPr>
          </a:p>
        </p:txBody>
      </p:sp>
      <p:sp>
        <p:nvSpPr>
          <p:cNvPr id="1135" name="Google Shape;1135;p30"/>
          <p:cNvSpPr txBox="1">
            <a:spLocks noGrp="1"/>
          </p:cNvSpPr>
          <p:nvPr>
            <p:ph type="title" idx="15"/>
          </p:nvPr>
        </p:nvSpPr>
        <p:spPr>
          <a:xfrm>
            <a:off x="1319784" y="3240751"/>
            <a:ext cx="446700" cy="35386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04</a:t>
            </a:r>
            <a:endParaRPr sz="2400" b="1" dirty="0">
              <a:latin typeface="Times New Roman" panose="02020603050405020304" pitchFamily="18" charset="0"/>
              <a:cs typeface="Times New Roman" panose="02020603050405020304" pitchFamily="18" charset="0"/>
            </a:endParaRPr>
          </a:p>
        </p:txBody>
      </p:sp>
      <p:grpSp>
        <p:nvGrpSpPr>
          <p:cNvPr id="1136" name="Google Shape;1136;p30"/>
          <p:cNvGrpSpPr/>
          <p:nvPr/>
        </p:nvGrpSpPr>
        <p:grpSpPr>
          <a:xfrm flipH="1">
            <a:off x="7164968" y="591334"/>
            <a:ext cx="643965" cy="374338"/>
            <a:chOff x="7258080" y="539396"/>
            <a:chExt cx="643965" cy="374338"/>
          </a:xfrm>
        </p:grpSpPr>
        <p:grpSp>
          <p:nvGrpSpPr>
            <p:cNvPr id="1137" name="Google Shape;1137;p30"/>
            <p:cNvGrpSpPr/>
            <p:nvPr/>
          </p:nvGrpSpPr>
          <p:grpSpPr>
            <a:xfrm>
              <a:off x="7258080" y="539396"/>
              <a:ext cx="374640" cy="374338"/>
              <a:chOff x="3285550" y="1349075"/>
              <a:chExt cx="496475" cy="496075"/>
            </a:xfrm>
          </p:grpSpPr>
          <p:sp>
            <p:nvSpPr>
              <p:cNvPr id="1138" name="Google Shape;1138;p30"/>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30"/>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30"/>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30"/>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30"/>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30"/>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30"/>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30"/>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30"/>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30"/>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30"/>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30"/>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30"/>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30"/>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30"/>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30"/>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4" name="Google Shape;1154;p30"/>
            <p:cNvGrpSpPr/>
            <p:nvPr/>
          </p:nvGrpSpPr>
          <p:grpSpPr>
            <a:xfrm>
              <a:off x="7527405" y="539396"/>
              <a:ext cx="374640" cy="374338"/>
              <a:chOff x="3285550" y="1349075"/>
              <a:chExt cx="496475" cy="496075"/>
            </a:xfrm>
          </p:grpSpPr>
          <p:sp>
            <p:nvSpPr>
              <p:cNvPr id="1155" name="Google Shape;1155;p30"/>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30"/>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30"/>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30"/>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30"/>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30"/>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30"/>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30"/>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30"/>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30"/>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30"/>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30"/>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30"/>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30"/>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30"/>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30"/>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6" name="Google Shape;1124;p30"/>
          <p:cNvSpPr txBox="1">
            <a:spLocks noGrp="1"/>
          </p:cNvSpPr>
          <p:nvPr>
            <p:ph type="title" idx="2"/>
          </p:nvPr>
        </p:nvSpPr>
        <p:spPr>
          <a:xfrm>
            <a:off x="2547107" y="2033637"/>
            <a:ext cx="2603847" cy="158010"/>
          </a:xfrm>
          <a:prstGeom prst="rect">
            <a:avLst/>
          </a:prstGeom>
        </p:spPr>
        <p:txBody>
          <a:bodyPr spcFirstLastPara="1" wrap="square" lIns="0" tIns="0" rIns="0" bIns="0" anchor="ctr" anchorCtr="0">
            <a:noAutofit/>
          </a:bodyPr>
          <a:lstStyle/>
          <a:p>
            <a:pPr lvl="0"/>
            <a:r>
              <a:rPr lang="en-US" sz="1600" b="1" dirty="0">
                <a:latin typeface="Times New Roman" panose="02020603050405020304" pitchFamily="18" charset="0"/>
                <a:cs typeface="Times New Roman" panose="02020603050405020304" pitchFamily="18" charset="0"/>
              </a:rPr>
              <a:t>Objective</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Outcome</a:t>
            </a:r>
          </a:p>
        </p:txBody>
      </p:sp>
      <p:sp>
        <p:nvSpPr>
          <p:cNvPr id="57" name="Google Shape;1124;p30"/>
          <p:cNvSpPr txBox="1">
            <a:spLocks noGrp="1"/>
          </p:cNvSpPr>
          <p:nvPr>
            <p:ph type="title" idx="2"/>
          </p:nvPr>
        </p:nvSpPr>
        <p:spPr>
          <a:xfrm>
            <a:off x="859443" y="3607874"/>
            <a:ext cx="1367397" cy="464752"/>
          </a:xfrm>
          <a:prstGeom prst="rect">
            <a:avLst/>
          </a:prstGeom>
        </p:spPr>
        <p:txBody>
          <a:bodyPr spcFirstLastPara="1" wrap="square" lIns="0" tIns="0" rIns="0" bIns="0" anchor="ctr" anchorCtr="0">
            <a:noAutofit/>
          </a:bodyPr>
          <a:lstStyle/>
          <a:p>
            <a:r>
              <a:rPr lang="en-US" sz="1600" b="1" dirty="0">
                <a:latin typeface="Times New Roman" panose="02020603050405020304" pitchFamily="18" charset="0"/>
                <a:cs typeface="Times New Roman" panose="02020603050405020304" pitchFamily="18" charset="0"/>
              </a:rPr>
              <a:t>Functionalities Implemented</a:t>
            </a:r>
          </a:p>
        </p:txBody>
      </p:sp>
      <p:sp>
        <p:nvSpPr>
          <p:cNvPr id="58" name="Google Shape;1124;p30"/>
          <p:cNvSpPr txBox="1">
            <a:spLocks noGrp="1"/>
          </p:cNvSpPr>
          <p:nvPr>
            <p:ph type="title" idx="2"/>
          </p:nvPr>
        </p:nvSpPr>
        <p:spPr>
          <a:xfrm>
            <a:off x="3194964" y="3673830"/>
            <a:ext cx="1367397" cy="464752"/>
          </a:xfrm>
          <a:prstGeom prst="rect">
            <a:avLst/>
          </a:prstGeom>
        </p:spPr>
        <p:txBody>
          <a:bodyPr spcFirstLastPara="1" wrap="square" lIns="0" tIns="0" rIns="0" bIns="0" anchor="ctr" anchorCtr="0">
            <a:noAutofit/>
          </a:bodyPr>
          <a:lstStyle/>
          <a:p>
            <a:pPr lvl="0"/>
            <a:r>
              <a:rPr lang="en-US" sz="1600" b="1" dirty="0">
                <a:latin typeface="Times New Roman" panose="02020603050405020304" pitchFamily="18" charset="0"/>
                <a:cs typeface="Times New Roman" panose="02020603050405020304" pitchFamily="18" charset="0"/>
              </a:rPr>
              <a:t>Future Enhancements</a:t>
            </a:r>
          </a:p>
        </p:txBody>
      </p:sp>
      <p:sp>
        <p:nvSpPr>
          <p:cNvPr id="59" name="Google Shape;1135;p30"/>
          <p:cNvSpPr txBox="1">
            <a:spLocks noGrp="1"/>
          </p:cNvSpPr>
          <p:nvPr>
            <p:ph type="title" idx="15"/>
          </p:nvPr>
        </p:nvSpPr>
        <p:spPr>
          <a:xfrm>
            <a:off x="3610712" y="3319969"/>
            <a:ext cx="446700" cy="35386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05</a:t>
            </a:r>
            <a:endParaRPr sz="2400" b="1" dirty="0">
              <a:latin typeface="Times New Roman" panose="02020603050405020304" pitchFamily="18" charset="0"/>
              <a:cs typeface="Times New Roman" panose="02020603050405020304" pitchFamily="18" charset="0"/>
            </a:endParaRPr>
          </a:p>
        </p:txBody>
      </p:sp>
      <p:sp>
        <p:nvSpPr>
          <p:cNvPr id="60" name="Google Shape;1124;p30"/>
          <p:cNvSpPr txBox="1">
            <a:spLocks noGrp="1"/>
          </p:cNvSpPr>
          <p:nvPr>
            <p:ph type="title" idx="2"/>
          </p:nvPr>
        </p:nvSpPr>
        <p:spPr>
          <a:xfrm>
            <a:off x="1399924" y="2770006"/>
            <a:ext cx="2577349" cy="464752"/>
          </a:xfrm>
          <a:prstGeom prst="rect">
            <a:avLst/>
          </a:prstGeom>
        </p:spPr>
        <p:txBody>
          <a:bodyPr spcFirstLastPara="1" wrap="square" lIns="0" tIns="0" rIns="0" bIns="0" anchor="ctr" anchorCtr="0">
            <a:noAutofit/>
          </a:bodyPr>
          <a:lstStyle/>
          <a:p>
            <a:r>
              <a:rPr lang="en-US" sz="1600" b="1" dirty="0">
                <a:latin typeface="Times New Roman" panose="02020603050405020304" pitchFamily="18" charset="0"/>
                <a:cs typeface="Times New Roman" panose="02020603050405020304" pitchFamily="18" charset="0"/>
              </a:rPr>
              <a:t>Key Features of LMS</a:t>
            </a:r>
            <a:endParaRPr sz="1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685170" y="4717819"/>
            <a:ext cx="305912" cy="338554"/>
          </a:xfrm>
          <a:prstGeom prst="rect">
            <a:avLst/>
          </a:prstGeom>
          <a:noFill/>
        </p:spPr>
        <p:txBody>
          <a:bodyPr wrap="square" rtlCol="0">
            <a:spAutoFit/>
          </a:bodyPr>
          <a:lstStyle/>
          <a:p>
            <a:r>
              <a:rPr lang="en-US" sz="1600" b="1" dirty="0">
                <a:solidFill>
                  <a:schemeClr val="bg2"/>
                </a:solidFill>
              </a:rPr>
              <a:t>2</a:t>
            </a:r>
          </a:p>
        </p:txBody>
      </p:sp>
      <p:sp>
        <p:nvSpPr>
          <p:cNvPr id="62" name="TextBox 61"/>
          <p:cNvSpPr txBox="1"/>
          <p:nvPr/>
        </p:nvSpPr>
        <p:spPr>
          <a:xfrm>
            <a:off x="6990805" y="0"/>
            <a:ext cx="2325916" cy="230832"/>
          </a:xfrm>
          <a:prstGeom prst="rect">
            <a:avLst/>
          </a:prstGeom>
          <a:noFill/>
        </p:spPr>
        <p:txBody>
          <a:bodyPr wrap="square" rtlCol="0">
            <a:spAutoFit/>
          </a:bodyPr>
          <a:lstStyle/>
          <a:p>
            <a:r>
              <a:rPr lang="en-US" sz="900" b="1" dirty="0">
                <a:solidFill>
                  <a:schemeClr val="bg2"/>
                </a:solidFill>
              </a:rPr>
              <a:t>Project: Library Management System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232E76C9-3065-0D8B-3A96-0B16AF81A8BF}"/>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095BE60F-33AA-37DF-73B4-6663E7D513CC}"/>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A3AE648E-D037-ED8A-2F6D-47A32FB72886}"/>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0EDA8358-87F4-3B9A-E22F-23396011B623}"/>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14173FE4-AFED-FBBB-D114-A814D81F9F01}"/>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06AEC1D6-CC42-AFA3-5498-E24DECDC5356}"/>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B4996D39-49F2-CD50-EA77-DFE45E9A3CAA}"/>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2848E4EF-AEC1-569C-A03B-E6463A3C101E}"/>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C575972D-0B15-BFEB-0407-7BE3D2FCDF16}"/>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6B134156-B8B7-8F26-D2FD-0E2584125CD4}"/>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E57702A5-C9CB-05ED-743D-631643F7D811}"/>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388F7C84-1E0C-3D79-E654-5D30EB0D856A}"/>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2F69D8C0-AAFD-5A82-AC8F-F6C255F829E1}"/>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6E02617B-277A-93BC-0D10-C6A21AF77D3B}"/>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6B7F7D33-0EBF-767E-DF8C-1B8AD18019F4}"/>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454527AB-A25B-C801-4646-FC6571DADE19}"/>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ADCCD147-A5AA-6927-1079-A1A409D8BD04}"/>
              </a:ext>
            </a:extLst>
          </p:cNvPr>
          <p:cNvSpPr txBox="1">
            <a:spLocks/>
          </p:cNvSpPr>
          <p:nvPr/>
        </p:nvSpPr>
        <p:spPr>
          <a:xfrm>
            <a:off x="1025699" y="1289814"/>
            <a:ext cx="1532943" cy="73349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Edit Books:</a:t>
            </a:r>
          </a:p>
        </p:txBody>
      </p:sp>
      <p:sp>
        <p:nvSpPr>
          <p:cNvPr id="19" name="Google Shape;1203;p31">
            <a:extLst>
              <a:ext uri="{FF2B5EF4-FFF2-40B4-BE49-F238E27FC236}">
                <a16:creationId xmlns:a16="http://schemas.microsoft.com/office/drawing/2014/main" id="{05E3CD31-F585-BFAF-D8CB-20A77747458A}"/>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D3372663-7AEB-0E43-CA91-D21D9393F013}"/>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20</a:t>
            </a:r>
          </a:p>
        </p:txBody>
      </p:sp>
      <p:sp>
        <p:nvSpPr>
          <p:cNvPr id="21" name="TextBox 20">
            <a:extLst>
              <a:ext uri="{FF2B5EF4-FFF2-40B4-BE49-F238E27FC236}">
                <a16:creationId xmlns:a16="http://schemas.microsoft.com/office/drawing/2014/main" id="{B6B6344C-FD67-19B5-AD76-B1C37E620689}"/>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4" name="Picture 3">
            <a:extLst>
              <a:ext uri="{FF2B5EF4-FFF2-40B4-BE49-F238E27FC236}">
                <a16:creationId xmlns:a16="http://schemas.microsoft.com/office/drawing/2014/main" id="{0D6C4474-35AA-D13D-99BA-2FA7AB2C0126}"/>
              </a:ext>
            </a:extLst>
          </p:cNvPr>
          <p:cNvPicPr>
            <a:picLocks noChangeAspect="1"/>
          </p:cNvPicPr>
          <p:nvPr/>
        </p:nvPicPr>
        <p:blipFill>
          <a:blip r:embed="rId3"/>
          <a:stretch>
            <a:fillRect/>
          </a:stretch>
        </p:blipFill>
        <p:spPr>
          <a:xfrm>
            <a:off x="1025700" y="2104175"/>
            <a:ext cx="5751241" cy="1714871"/>
          </a:xfrm>
          <a:prstGeom prst="rect">
            <a:avLst/>
          </a:prstGeom>
        </p:spPr>
      </p:pic>
    </p:spTree>
    <p:extLst>
      <p:ext uri="{BB962C8B-B14F-4D97-AF65-F5344CB8AC3E}">
        <p14:creationId xmlns:p14="http://schemas.microsoft.com/office/powerpoint/2010/main" val="321991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AB642336-710F-C133-FA01-06E82CAAD757}"/>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E347FB41-7767-53CB-D337-0D27469968D6}"/>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79BDBC83-26E8-D273-0B9C-752102B6CCC2}"/>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69834BC2-A81B-F8A7-1BE5-03F02571333C}"/>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8859C08F-29F1-1A48-869F-DDB20D190CB2}"/>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337EC965-6FA3-E4A4-6CA7-CEDE03961EF8}"/>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F57714B8-96F0-0AB6-6D20-07A2274397C7}"/>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652AD0E7-5F22-F229-C1E7-3F7C806968C3}"/>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C7728C04-63AB-DE44-6E57-FF583002EF22}"/>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56BB3E7D-18E9-203C-5920-4DF26E229BA2}"/>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B1F450C7-42C6-1865-42B7-8B7155263B8A}"/>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6999CB3D-0120-F8AC-BC6B-7C0F066C6272}"/>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C1291A67-F5C4-1383-DB79-7E2C8861F9B7}"/>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32EE8299-F0DD-524D-DCB1-7F2BD143744F}"/>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5D2137EC-9DA4-3AB6-59D0-9868A1C47885}"/>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4B5E1E09-EBDB-C8A3-0454-DEF284FFAC8C}"/>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FAD3E1FA-D7B8-7D5C-2026-7FF8752A3F2B}"/>
              </a:ext>
            </a:extLst>
          </p:cNvPr>
          <p:cNvSpPr txBox="1">
            <a:spLocks/>
          </p:cNvSpPr>
          <p:nvPr/>
        </p:nvSpPr>
        <p:spPr>
          <a:xfrm>
            <a:off x="1025699" y="1289814"/>
            <a:ext cx="1532943" cy="73349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Delete Books:</a:t>
            </a:r>
          </a:p>
        </p:txBody>
      </p:sp>
      <p:sp>
        <p:nvSpPr>
          <p:cNvPr id="19" name="Google Shape;1203;p31">
            <a:extLst>
              <a:ext uri="{FF2B5EF4-FFF2-40B4-BE49-F238E27FC236}">
                <a16:creationId xmlns:a16="http://schemas.microsoft.com/office/drawing/2014/main" id="{2AFD7482-17F6-5CA3-7FD7-936181049260}"/>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6285A757-02B2-ECE7-953C-864771430A8F}"/>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21</a:t>
            </a:r>
          </a:p>
        </p:txBody>
      </p:sp>
      <p:sp>
        <p:nvSpPr>
          <p:cNvPr id="21" name="TextBox 20">
            <a:extLst>
              <a:ext uri="{FF2B5EF4-FFF2-40B4-BE49-F238E27FC236}">
                <a16:creationId xmlns:a16="http://schemas.microsoft.com/office/drawing/2014/main" id="{26C11CEF-FBAF-FA92-B9E6-9777E3E088AF}"/>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4" name="Picture 3">
            <a:extLst>
              <a:ext uri="{FF2B5EF4-FFF2-40B4-BE49-F238E27FC236}">
                <a16:creationId xmlns:a16="http://schemas.microsoft.com/office/drawing/2014/main" id="{508501BB-79F7-2DC4-A070-74A92FFCFF89}"/>
              </a:ext>
            </a:extLst>
          </p:cNvPr>
          <p:cNvPicPr>
            <a:picLocks noChangeAspect="1"/>
          </p:cNvPicPr>
          <p:nvPr/>
        </p:nvPicPr>
        <p:blipFill>
          <a:blip r:embed="rId3"/>
          <a:stretch>
            <a:fillRect/>
          </a:stretch>
        </p:blipFill>
        <p:spPr>
          <a:xfrm>
            <a:off x="1567815" y="2097561"/>
            <a:ext cx="5123874" cy="1410921"/>
          </a:xfrm>
          <a:prstGeom prst="rect">
            <a:avLst/>
          </a:prstGeom>
        </p:spPr>
      </p:pic>
    </p:spTree>
    <p:extLst>
      <p:ext uri="{BB962C8B-B14F-4D97-AF65-F5344CB8AC3E}">
        <p14:creationId xmlns:p14="http://schemas.microsoft.com/office/powerpoint/2010/main" val="427530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3C72BBE7-F216-594E-67CD-7F8C7A685F13}"/>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1ACF4F69-B160-6CA6-52F3-602EFA2CC337}"/>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D7565C95-4400-208C-F3B3-8FCFE0019FC6}"/>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F300CAB1-49A8-9D89-D62C-96C2CEBE2911}"/>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8E5265BE-AB05-48DA-24E3-FC6C064A910A}"/>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6F911F37-66F2-7C62-34C9-C2B457B14F7A}"/>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8AAB3A1E-2D11-0D25-A48A-0399F451DFBB}"/>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3F1084B8-0F94-6C41-F73A-5C43A3777A7C}"/>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5342B358-D15F-046E-2DDF-F452CECF6939}"/>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99309843-31BB-CB6B-33A4-8F43362495CD}"/>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9DF94218-6393-EF4E-068A-B50F6A0FF47B}"/>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A3494F15-5F9D-ACCE-BB89-563AA3DC9067}"/>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BDD42FAD-45E1-D7FE-B5AD-53EBB865D562}"/>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E70ECD28-2DFA-D6E0-4BEB-4F74053CE9FF}"/>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285912C6-E11A-DFAA-DCE7-1B63E4BB1F3B}"/>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62E99F65-75FB-881F-2F35-C15BABC2859D}"/>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CB5F5F2C-A17B-AE00-6625-7607818245E6}"/>
              </a:ext>
            </a:extLst>
          </p:cNvPr>
          <p:cNvSpPr txBox="1">
            <a:spLocks/>
          </p:cNvSpPr>
          <p:nvPr/>
        </p:nvSpPr>
        <p:spPr>
          <a:xfrm>
            <a:off x="1025699" y="1289814"/>
            <a:ext cx="1532943" cy="73349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Search Books:</a:t>
            </a:r>
          </a:p>
        </p:txBody>
      </p:sp>
      <p:sp>
        <p:nvSpPr>
          <p:cNvPr id="19" name="Google Shape;1203;p31">
            <a:extLst>
              <a:ext uri="{FF2B5EF4-FFF2-40B4-BE49-F238E27FC236}">
                <a16:creationId xmlns:a16="http://schemas.microsoft.com/office/drawing/2014/main" id="{D9394FE8-0E08-0DE2-76B2-7632949AB07E}"/>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BCEFB2E8-83E1-90FF-5BB2-A91CDAC2E3C4}"/>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22</a:t>
            </a:r>
          </a:p>
        </p:txBody>
      </p:sp>
      <p:sp>
        <p:nvSpPr>
          <p:cNvPr id="21" name="TextBox 20">
            <a:extLst>
              <a:ext uri="{FF2B5EF4-FFF2-40B4-BE49-F238E27FC236}">
                <a16:creationId xmlns:a16="http://schemas.microsoft.com/office/drawing/2014/main" id="{45059486-FEAE-BCF1-8A03-778F07995CB2}"/>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4" name="Picture 3">
            <a:extLst>
              <a:ext uri="{FF2B5EF4-FFF2-40B4-BE49-F238E27FC236}">
                <a16:creationId xmlns:a16="http://schemas.microsoft.com/office/drawing/2014/main" id="{58FCA362-ECB0-A90B-509F-FC644ABD4244}"/>
              </a:ext>
            </a:extLst>
          </p:cNvPr>
          <p:cNvPicPr>
            <a:picLocks noChangeAspect="1"/>
          </p:cNvPicPr>
          <p:nvPr/>
        </p:nvPicPr>
        <p:blipFill>
          <a:blip r:embed="rId3"/>
          <a:stretch>
            <a:fillRect/>
          </a:stretch>
        </p:blipFill>
        <p:spPr>
          <a:xfrm>
            <a:off x="1569300" y="2023310"/>
            <a:ext cx="5016060" cy="548440"/>
          </a:xfrm>
          <a:prstGeom prst="rect">
            <a:avLst/>
          </a:prstGeom>
        </p:spPr>
      </p:pic>
      <p:pic>
        <p:nvPicPr>
          <p:cNvPr id="6" name="Picture 5">
            <a:extLst>
              <a:ext uri="{FF2B5EF4-FFF2-40B4-BE49-F238E27FC236}">
                <a16:creationId xmlns:a16="http://schemas.microsoft.com/office/drawing/2014/main" id="{65EDF6D8-E7F5-9CB1-148B-6755DBF2CAD6}"/>
              </a:ext>
            </a:extLst>
          </p:cNvPr>
          <p:cNvPicPr>
            <a:picLocks noChangeAspect="1"/>
          </p:cNvPicPr>
          <p:nvPr/>
        </p:nvPicPr>
        <p:blipFill>
          <a:blip r:embed="rId4"/>
          <a:stretch>
            <a:fillRect/>
          </a:stretch>
        </p:blipFill>
        <p:spPr>
          <a:xfrm>
            <a:off x="1569301" y="2933746"/>
            <a:ext cx="5016060" cy="579891"/>
          </a:xfrm>
          <a:prstGeom prst="rect">
            <a:avLst/>
          </a:prstGeom>
        </p:spPr>
      </p:pic>
    </p:spTree>
    <p:extLst>
      <p:ext uri="{BB962C8B-B14F-4D97-AF65-F5344CB8AC3E}">
        <p14:creationId xmlns:p14="http://schemas.microsoft.com/office/powerpoint/2010/main" val="321404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9A1061F6-9DA1-9D01-EFF6-2BC2F2A9C805}"/>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36711D2A-B245-02BE-24CB-65AD0C93308F}"/>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82404CFF-DD61-0C17-3AF1-EC1583AA5535}"/>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3DF8F40C-F405-CA83-7BCA-57AF2D392502}"/>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9F396C59-7FE0-4811-9BED-6396A562E73B}"/>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DBA4ADE3-C198-405E-6FF9-AAFAA57C4DBB}"/>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0B3BF8E7-5DE6-002E-03FD-8F10DE3AE5E2}"/>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DA111682-74ED-B64B-19EC-3A4304470B9C}"/>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B2B4CC81-7519-23A5-9F61-96F6FB32B4E4}"/>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D4CF12F4-EC4E-A944-E8A7-545BA507C87B}"/>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08FFCDCA-6AC5-8617-9EA3-96F145C9D9B5}"/>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AD62B84E-28C2-6D80-8B3F-81BEB25CD0D8}"/>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4D8AD80D-F632-8FBE-7971-278A476EEDD0}"/>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E095A744-CCC0-0D45-69CE-743E36B487BF}"/>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0A590278-085E-7AE5-D1ED-6A1855E6F192}"/>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6B7DD3F3-1BE0-5C52-56DE-2A90C39CBA77}"/>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C91552EA-6B46-A208-FFF4-7AFC0AB1199B}"/>
              </a:ext>
            </a:extLst>
          </p:cNvPr>
          <p:cNvSpPr txBox="1">
            <a:spLocks/>
          </p:cNvSpPr>
          <p:nvPr/>
        </p:nvSpPr>
        <p:spPr>
          <a:xfrm>
            <a:off x="1025699" y="1289814"/>
            <a:ext cx="1532943" cy="73349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View Books:</a:t>
            </a:r>
          </a:p>
        </p:txBody>
      </p:sp>
      <p:sp>
        <p:nvSpPr>
          <p:cNvPr id="19" name="Google Shape;1203;p31">
            <a:extLst>
              <a:ext uri="{FF2B5EF4-FFF2-40B4-BE49-F238E27FC236}">
                <a16:creationId xmlns:a16="http://schemas.microsoft.com/office/drawing/2014/main" id="{8E1C1407-8B7A-1AA0-14D2-D5BE3AFC02F2}"/>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8FA8712-3129-55F1-E243-D89952926370}"/>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23</a:t>
            </a:r>
          </a:p>
        </p:txBody>
      </p:sp>
      <p:sp>
        <p:nvSpPr>
          <p:cNvPr id="21" name="TextBox 20">
            <a:extLst>
              <a:ext uri="{FF2B5EF4-FFF2-40B4-BE49-F238E27FC236}">
                <a16:creationId xmlns:a16="http://schemas.microsoft.com/office/drawing/2014/main" id="{1573C9D8-72D8-1044-FBA4-0AF4483BC365}"/>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4" name="Picture 3">
            <a:extLst>
              <a:ext uri="{FF2B5EF4-FFF2-40B4-BE49-F238E27FC236}">
                <a16:creationId xmlns:a16="http://schemas.microsoft.com/office/drawing/2014/main" id="{FEA53C0C-3745-33FC-081B-778546FBC04B}"/>
              </a:ext>
            </a:extLst>
          </p:cNvPr>
          <p:cNvPicPr>
            <a:picLocks noChangeAspect="1"/>
          </p:cNvPicPr>
          <p:nvPr/>
        </p:nvPicPr>
        <p:blipFill>
          <a:blip r:embed="rId3"/>
          <a:stretch>
            <a:fillRect/>
          </a:stretch>
        </p:blipFill>
        <p:spPr>
          <a:xfrm>
            <a:off x="1550996" y="2190325"/>
            <a:ext cx="4782114" cy="877364"/>
          </a:xfrm>
          <a:prstGeom prst="rect">
            <a:avLst/>
          </a:prstGeom>
        </p:spPr>
      </p:pic>
    </p:spTree>
    <p:extLst>
      <p:ext uri="{BB962C8B-B14F-4D97-AF65-F5344CB8AC3E}">
        <p14:creationId xmlns:p14="http://schemas.microsoft.com/office/powerpoint/2010/main" val="328081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1F391520-C667-2062-ED94-86EA8CC00812}"/>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5FEB4EED-1069-93B9-7533-A1BE7734F27B}"/>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555E9312-B691-8CB0-AA67-40C115A263DB}"/>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A1F25AFE-E70D-A18F-BF5B-DB5FB33D38C6}"/>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951D2AD0-DD91-A0A7-CAFD-CF860EF30F84}"/>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2026384D-42B0-9FD7-E4F7-B66BFB27953A}"/>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3875F664-319F-A746-3B0B-F9B131ED3EAC}"/>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FC1F9E70-2564-1337-A49B-F1D060FFEA4E}"/>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C0C1B27B-A175-9892-93C7-C889707B8768}"/>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46DC6534-ADCA-A90F-4B78-9A82E3C189C8}"/>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4B9259E0-6927-4330-31BF-CCD987AA42E0}"/>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481877E0-39BB-2679-4457-4681A94464DB}"/>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E3278756-E9BF-E49D-0974-675673A6FBEC}"/>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33BC940E-1284-3AEA-8323-DCF3624EF5AB}"/>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5669E734-1B09-7006-41D4-D712197241F0}"/>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A7CE92EA-7BB4-861B-756D-F6D90AE8D266}"/>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B26CD438-7873-65CC-E3D7-23FFA4570945}"/>
              </a:ext>
            </a:extLst>
          </p:cNvPr>
          <p:cNvSpPr txBox="1">
            <a:spLocks/>
          </p:cNvSpPr>
          <p:nvPr/>
        </p:nvSpPr>
        <p:spPr>
          <a:xfrm>
            <a:off x="1025699" y="1289814"/>
            <a:ext cx="1532943" cy="73349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Issue Books:</a:t>
            </a:r>
          </a:p>
        </p:txBody>
      </p:sp>
      <p:sp>
        <p:nvSpPr>
          <p:cNvPr id="19" name="Google Shape;1203;p31">
            <a:extLst>
              <a:ext uri="{FF2B5EF4-FFF2-40B4-BE49-F238E27FC236}">
                <a16:creationId xmlns:a16="http://schemas.microsoft.com/office/drawing/2014/main" id="{14765F55-01B9-7235-5186-29860EAAAEBC}"/>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51E7AF5A-F470-158B-8F87-B8C9DA9A3A65}"/>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24</a:t>
            </a:r>
          </a:p>
        </p:txBody>
      </p:sp>
      <p:sp>
        <p:nvSpPr>
          <p:cNvPr id="21" name="TextBox 20">
            <a:extLst>
              <a:ext uri="{FF2B5EF4-FFF2-40B4-BE49-F238E27FC236}">
                <a16:creationId xmlns:a16="http://schemas.microsoft.com/office/drawing/2014/main" id="{5051015A-D9D5-C6AB-6ACD-9FD9A4A80289}"/>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3" name="Picture 2">
            <a:extLst>
              <a:ext uri="{FF2B5EF4-FFF2-40B4-BE49-F238E27FC236}">
                <a16:creationId xmlns:a16="http://schemas.microsoft.com/office/drawing/2014/main" id="{BC00272F-D9B8-A04A-7250-D93995FA9710}"/>
              </a:ext>
            </a:extLst>
          </p:cNvPr>
          <p:cNvPicPr>
            <a:picLocks noChangeAspect="1"/>
          </p:cNvPicPr>
          <p:nvPr/>
        </p:nvPicPr>
        <p:blipFill>
          <a:blip r:embed="rId3"/>
          <a:stretch>
            <a:fillRect/>
          </a:stretch>
        </p:blipFill>
        <p:spPr>
          <a:xfrm>
            <a:off x="1451727" y="3646693"/>
            <a:ext cx="5252013" cy="1033784"/>
          </a:xfrm>
          <a:prstGeom prst="rect">
            <a:avLst/>
          </a:prstGeom>
        </p:spPr>
      </p:pic>
      <p:pic>
        <p:nvPicPr>
          <p:cNvPr id="5" name="Picture 4">
            <a:extLst>
              <a:ext uri="{FF2B5EF4-FFF2-40B4-BE49-F238E27FC236}">
                <a16:creationId xmlns:a16="http://schemas.microsoft.com/office/drawing/2014/main" id="{0E11D550-751A-3534-B98E-B26212C6DA3F}"/>
              </a:ext>
            </a:extLst>
          </p:cNvPr>
          <p:cNvPicPr>
            <a:picLocks noChangeAspect="1"/>
          </p:cNvPicPr>
          <p:nvPr/>
        </p:nvPicPr>
        <p:blipFill>
          <a:blip r:embed="rId4"/>
          <a:stretch>
            <a:fillRect/>
          </a:stretch>
        </p:blipFill>
        <p:spPr>
          <a:xfrm>
            <a:off x="1451727" y="1951499"/>
            <a:ext cx="5252013" cy="476516"/>
          </a:xfrm>
          <a:prstGeom prst="rect">
            <a:avLst/>
          </a:prstGeom>
        </p:spPr>
      </p:pic>
      <p:pic>
        <p:nvPicPr>
          <p:cNvPr id="6" name="Picture 5">
            <a:extLst>
              <a:ext uri="{FF2B5EF4-FFF2-40B4-BE49-F238E27FC236}">
                <a16:creationId xmlns:a16="http://schemas.microsoft.com/office/drawing/2014/main" id="{1415A278-850E-CFC2-DE44-080AA6D9B065}"/>
              </a:ext>
            </a:extLst>
          </p:cNvPr>
          <p:cNvPicPr>
            <a:picLocks noChangeAspect="1"/>
          </p:cNvPicPr>
          <p:nvPr/>
        </p:nvPicPr>
        <p:blipFill>
          <a:blip r:embed="rId5"/>
          <a:stretch>
            <a:fillRect/>
          </a:stretch>
        </p:blipFill>
        <p:spPr>
          <a:xfrm>
            <a:off x="1451727" y="2637572"/>
            <a:ext cx="5252013" cy="799564"/>
          </a:xfrm>
          <a:prstGeom prst="rect">
            <a:avLst/>
          </a:prstGeom>
        </p:spPr>
      </p:pic>
    </p:spTree>
    <p:extLst>
      <p:ext uri="{BB962C8B-B14F-4D97-AF65-F5344CB8AC3E}">
        <p14:creationId xmlns:p14="http://schemas.microsoft.com/office/powerpoint/2010/main" val="417895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ECCE47A8-5EA7-4F8B-6756-62254ABCEC80}"/>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97127861-18ED-0A13-37B4-BAA821F186D2}"/>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1374D577-103D-5FBB-48B1-35947483D0BB}"/>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50FEA331-A643-2775-C851-F325A7C184A6}"/>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0A69B10E-4EC4-B7A0-AC82-B22CC183DF3A}"/>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AA510199-F96C-A65B-5DE5-AFF82858227B}"/>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5569381A-BF66-F1A7-D5B3-15B94E713188}"/>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4EE5F590-7B1F-ED26-C6C8-B4BBD3CE7832}"/>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89C22359-03F5-1B20-437D-47A5B6ADC263}"/>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1372E1D1-DC13-AEFD-B51A-55E5D2AC71A1}"/>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7CC72AE7-A47C-FB32-C08F-069366C70BF6}"/>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4A1610D6-F77D-97C5-DD13-85F75C82626E}"/>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10C2E6D6-D291-F7AC-B0BB-ED4ABADE1B7B}"/>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100C168A-0C1D-852C-C0DF-700294867FC1}"/>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224878E8-283A-3E9A-70D9-F1D26F556644}"/>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8D9ADD97-E3AA-59C1-3556-50A8A55317ED}"/>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B0284277-58CB-AAEC-C351-11BB347A8DF9}"/>
              </a:ext>
            </a:extLst>
          </p:cNvPr>
          <p:cNvSpPr txBox="1">
            <a:spLocks/>
          </p:cNvSpPr>
          <p:nvPr/>
        </p:nvSpPr>
        <p:spPr>
          <a:xfrm>
            <a:off x="1025699" y="1289814"/>
            <a:ext cx="1532943" cy="73349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Return Books:</a:t>
            </a:r>
          </a:p>
        </p:txBody>
      </p:sp>
      <p:sp>
        <p:nvSpPr>
          <p:cNvPr id="19" name="Google Shape;1203;p31">
            <a:extLst>
              <a:ext uri="{FF2B5EF4-FFF2-40B4-BE49-F238E27FC236}">
                <a16:creationId xmlns:a16="http://schemas.microsoft.com/office/drawing/2014/main" id="{68E2554C-8F23-88CE-F44A-EDCDAE9C8C03}"/>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7A3347C-0295-7042-6606-DC5D4311E49A}"/>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25</a:t>
            </a:r>
          </a:p>
        </p:txBody>
      </p:sp>
      <p:sp>
        <p:nvSpPr>
          <p:cNvPr id="21" name="TextBox 20">
            <a:extLst>
              <a:ext uri="{FF2B5EF4-FFF2-40B4-BE49-F238E27FC236}">
                <a16:creationId xmlns:a16="http://schemas.microsoft.com/office/drawing/2014/main" id="{AA7FE153-E7F3-4D31-0E40-E9C5839D69F6}"/>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4" name="Picture 3">
            <a:extLst>
              <a:ext uri="{FF2B5EF4-FFF2-40B4-BE49-F238E27FC236}">
                <a16:creationId xmlns:a16="http://schemas.microsoft.com/office/drawing/2014/main" id="{0C20ED3C-7489-9CC0-BCDB-5A0707E196E2}"/>
              </a:ext>
            </a:extLst>
          </p:cNvPr>
          <p:cNvPicPr>
            <a:picLocks noChangeAspect="1"/>
          </p:cNvPicPr>
          <p:nvPr/>
        </p:nvPicPr>
        <p:blipFill>
          <a:blip r:embed="rId3"/>
          <a:stretch>
            <a:fillRect/>
          </a:stretch>
        </p:blipFill>
        <p:spPr>
          <a:xfrm>
            <a:off x="1793564" y="2312899"/>
            <a:ext cx="4616684" cy="827901"/>
          </a:xfrm>
          <a:prstGeom prst="rect">
            <a:avLst/>
          </a:prstGeom>
        </p:spPr>
      </p:pic>
    </p:spTree>
    <p:extLst>
      <p:ext uri="{BB962C8B-B14F-4D97-AF65-F5344CB8AC3E}">
        <p14:creationId xmlns:p14="http://schemas.microsoft.com/office/powerpoint/2010/main" val="238896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8E8151B2-DC0E-98DA-5516-1859BAF2D3F0}"/>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37477E3F-1218-0D54-F387-53C01CBDCEFD}"/>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6083D9A6-1DBF-BF3C-C738-FE0C21AD33A3}"/>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D04E2260-7EE0-046C-9EB0-6044456F2C6B}"/>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07280F2C-38A1-DD8B-FCB8-97D59460D340}"/>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DD800818-E9A9-DEF5-704E-2847D7BF85B8}"/>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DB08D753-DE4B-052F-D6E3-386C3920B5E4}"/>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011672E0-C3E2-C073-7708-16B18491CA13}"/>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B9859947-163F-B8E2-AF02-44E6B2726510}"/>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114A57CF-D888-3BCC-0D78-E239B04FEABD}"/>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BA1621D1-9D35-DB21-1621-9627A901F1B2}"/>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2A5280DA-3EE6-6678-BA45-59C73232F25A}"/>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7586B09F-F13B-BBE9-97FA-DEDA58FA1A0E}"/>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932FB8D2-1EBB-6747-4A17-FD4BE1E6A880}"/>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1750371E-12A6-F155-248D-C75C332062AF}"/>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2C1434D3-3777-77BD-D67A-F6A1C3D5F8F2}"/>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1E3CE122-A8DC-AE00-A122-FDAE8D94E680}"/>
              </a:ext>
            </a:extLst>
          </p:cNvPr>
          <p:cNvSpPr txBox="1">
            <a:spLocks/>
          </p:cNvSpPr>
          <p:nvPr/>
        </p:nvSpPr>
        <p:spPr>
          <a:xfrm>
            <a:off x="981200" y="1888051"/>
            <a:ext cx="5949726"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eaLnBrk="0" fontAlgn="base" hangingPunct="0">
              <a:lnSpc>
                <a:spcPct val="150000"/>
              </a:lnSpc>
              <a:spcBef>
                <a:spcPct val="0"/>
              </a:spcBef>
              <a:spcAft>
                <a:spcPct val="0"/>
              </a:spcAft>
              <a:buClrTx/>
            </a:pPr>
            <a:r>
              <a:rPr lang="en-US" sz="1600" b="1" dirty="0">
                <a:latin typeface="Aptos Display" panose="020B0004020202020204" pitchFamily="34" charset="0"/>
              </a:rPr>
              <a:t>Student Management:</a:t>
            </a:r>
            <a:endParaRPr lang="en-US" sz="1600" b="1" dirty="0">
              <a:solidFill>
                <a:schemeClr val="tx1"/>
              </a:solidFill>
              <a:latin typeface="Aptos Display" panose="020B0004020202020204" pitchFamily="34" charset="0"/>
            </a:endParaRP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sz="1600" dirty="0">
                <a:latin typeface="Aptos Display" panose="020B0004020202020204" pitchFamily="34" charset="0"/>
              </a:rPr>
              <a:t>Maintain detailed records of students, including books issued to them.</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sz="1600" dirty="0">
                <a:latin typeface="Aptos Display" panose="020B0004020202020204" pitchFamily="34" charset="0"/>
              </a:rPr>
              <a:t>Functions such as </a:t>
            </a:r>
            <a:r>
              <a:rPr lang="en-US" sz="1600" dirty="0" err="1">
                <a:latin typeface="Aptos Display" panose="020B0004020202020204" pitchFamily="34" charset="0"/>
              </a:rPr>
              <a:t>add_student</a:t>
            </a:r>
            <a:r>
              <a:rPr lang="en-US" sz="1600" dirty="0">
                <a:latin typeface="Aptos Display" panose="020B0004020202020204" pitchFamily="34" charset="0"/>
              </a:rPr>
              <a:t>, </a:t>
            </a:r>
            <a:r>
              <a:rPr lang="en-US" sz="1600" dirty="0" err="1">
                <a:latin typeface="Aptos Display" panose="020B0004020202020204" pitchFamily="34" charset="0"/>
              </a:rPr>
              <a:t>delete_student</a:t>
            </a:r>
            <a:r>
              <a:rPr lang="en-US" sz="1600" dirty="0">
                <a:latin typeface="Aptos Display" panose="020B0004020202020204" pitchFamily="34" charset="0"/>
              </a:rPr>
              <a:t>, and </a:t>
            </a:r>
            <a:r>
              <a:rPr lang="en-US" sz="1600" dirty="0" err="1">
                <a:latin typeface="Aptos Display" panose="020B0004020202020204" pitchFamily="34" charset="0"/>
              </a:rPr>
              <a:t>view_students</a:t>
            </a:r>
            <a:r>
              <a:rPr lang="en-US" sz="1600" dirty="0">
                <a:latin typeface="Aptos Display" panose="020B0004020202020204" pitchFamily="34" charset="0"/>
              </a:rPr>
              <a:t> handle CRUD operations for student records.</a:t>
            </a:r>
          </a:p>
        </p:txBody>
      </p:sp>
      <p:sp>
        <p:nvSpPr>
          <p:cNvPr id="19" name="Google Shape;1203;p31">
            <a:extLst>
              <a:ext uri="{FF2B5EF4-FFF2-40B4-BE49-F238E27FC236}">
                <a16:creationId xmlns:a16="http://schemas.microsoft.com/office/drawing/2014/main" id="{6E6B26EE-EDB9-9C04-ADEA-DCC7FBF7F55E}"/>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088F52D-B556-3A65-7AFE-0EC5FE083487}"/>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26</a:t>
            </a:r>
          </a:p>
        </p:txBody>
      </p:sp>
      <p:sp>
        <p:nvSpPr>
          <p:cNvPr id="21" name="TextBox 20">
            <a:extLst>
              <a:ext uri="{FF2B5EF4-FFF2-40B4-BE49-F238E27FC236}">
                <a16:creationId xmlns:a16="http://schemas.microsoft.com/office/drawing/2014/main" id="{1DEE2148-9918-0EB5-20F0-2E4E81116125}"/>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154101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C9DC9EA0-5BBE-0A79-C113-6ADFD9E0BD88}"/>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C36411D8-8C24-29EF-73D7-EF4E31CA41C4}"/>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680C9FE3-6F57-395E-92FB-ADB8556E3C16}"/>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B64C8E0C-7AF2-293D-6670-E0F5FDB4FA55}"/>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68CE7AD6-1E14-9FB1-21DD-A278D97897B9}"/>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13510AC8-F875-21D5-EA0C-6D599B0AD176}"/>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41F40393-66B2-1A23-476F-FE69832F08C7}"/>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93BEEFB0-FC18-2873-E4B1-C48836B8AD55}"/>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2E2E002C-8FAE-6260-AB99-4AE84868820E}"/>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22985B78-0F36-B54F-2CE2-8A2C44680E9F}"/>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9C5B961A-A78C-CF1A-A062-D0FCEF2BCE8F}"/>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D87B6159-CA26-57E6-694E-A120FBF84F3A}"/>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DCA0FD91-4267-983F-C04E-80475C70CFE0}"/>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A0D3032D-9878-5A29-67A1-F57046FF9A41}"/>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03118F17-AE81-CC04-92FD-B154E5CC5B4F}"/>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B321E025-7AAF-24F3-B03D-E483715A6856}"/>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9BDF542E-37F0-D486-6970-4C3D465B5AF6}"/>
              </a:ext>
            </a:extLst>
          </p:cNvPr>
          <p:cNvSpPr txBox="1">
            <a:spLocks/>
          </p:cNvSpPr>
          <p:nvPr/>
        </p:nvSpPr>
        <p:spPr>
          <a:xfrm>
            <a:off x="1025699" y="1090338"/>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Add Student:</a:t>
            </a:r>
            <a:endParaRPr lang="en-US" sz="1600" b="1" dirty="0">
              <a:solidFill>
                <a:schemeClr val="tx1"/>
              </a:solidFill>
              <a:latin typeface="Aptos Display" panose="020B0004020202020204" pitchFamily="34" charset="0"/>
            </a:endParaRPr>
          </a:p>
        </p:txBody>
      </p:sp>
      <p:sp>
        <p:nvSpPr>
          <p:cNvPr id="19" name="Google Shape;1203;p31">
            <a:extLst>
              <a:ext uri="{FF2B5EF4-FFF2-40B4-BE49-F238E27FC236}">
                <a16:creationId xmlns:a16="http://schemas.microsoft.com/office/drawing/2014/main" id="{6FB25E91-A9A9-5570-3466-80A138E3E549}"/>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E6DFCD0E-FD9B-CFF2-06E1-1409C39AC824}"/>
              </a:ext>
            </a:extLst>
          </p:cNvPr>
          <p:cNvSpPr txBox="1"/>
          <p:nvPr/>
        </p:nvSpPr>
        <p:spPr>
          <a:xfrm>
            <a:off x="8648054" y="4743404"/>
            <a:ext cx="410718" cy="338554"/>
          </a:xfrm>
          <a:prstGeom prst="rect">
            <a:avLst/>
          </a:prstGeom>
          <a:noFill/>
        </p:spPr>
        <p:txBody>
          <a:bodyPr wrap="square" rtlCol="0">
            <a:spAutoFit/>
          </a:bodyPr>
          <a:lstStyle/>
          <a:p>
            <a:r>
              <a:rPr lang="en-US" sz="1600" b="1" dirty="0">
                <a:solidFill>
                  <a:schemeClr val="bg2"/>
                </a:solidFill>
              </a:rPr>
              <a:t>27</a:t>
            </a:r>
          </a:p>
        </p:txBody>
      </p:sp>
      <p:sp>
        <p:nvSpPr>
          <p:cNvPr id="21" name="TextBox 20">
            <a:extLst>
              <a:ext uri="{FF2B5EF4-FFF2-40B4-BE49-F238E27FC236}">
                <a16:creationId xmlns:a16="http://schemas.microsoft.com/office/drawing/2014/main" id="{21941E39-A2FD-1B0E-4EAE-F83C97948218}"/>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3" name="Picture 2">
            <a:extLst>
              <a:ext uri="{FF2B5EF4-FFF2-40B4-BE49-F238E27FC236}">
                <a16:creationId xmlns:a16="http://schemas.microsoft.com/office/drawing/2014/main" id="{886BFF35-8017-ADDD-72C5-5FB77936E271}"/>
              </a:ext>
            </a:extLst>
          </p:cNvPr>
          <p:cNvPicPr>
            <a:picLocks noChangeAspect="1"/>
          </p:cNvPicPr>
          <p:nvPr/>
        </p:nvPicPr>
        <p:blipFill>
          <a:blip r:embed="rId3"/>
          <a:stretch>
            <a:fillRect/>
          </a:stretch>
        </p:blipFill>
        <p:spPr>
          <a:xfrm>
            <a:off x="1955346" y="1853270"/>
            <a:ext cx="4054828" cy="2593001"/>
          </a:xfrm>
          <a:prstGeom prst="rect">
            <a:avLst/>
          </a:prstGeom>
        </p:spPr>
      </p:pic>
    </p:spTree>
    <p:extLst>
      <p:ext uri="{BB962C8B-B14F-4D97-AF65-F5344CB8AC3E}">
        <p14:creationId xmlns:p14="http://schemas.microsoft.com/office/powerpoint/2010/main" val="74425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55B89322-62AC-1A5F-341B-D4F4985FC137}"/>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B7D65A08-821D-C78E-11D3-0349B0E31F3E}"/>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B4E2C3E6-153D-164E-CE04-3C67AE3CB755}"/>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3B7339BA-1C1C-A3DD-CDC4-ADD10CC241A6}"/>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8B3B9571-BC34-0F55-35DC-DBF31F1144D2}"/>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98058B6A-0CC5-5B6E-549E-B66CC9609B7C}"/>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A560A911-286E-99AC-6B7A-C54CF3975E74}"/>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D1201D62-C69F-6C38-94A9-09FDBD3B5338}"/>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51E27FA5-96C4-4522-F347-CE1885CC620A}"/>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6B889116-903D-2BB0-25B7-FA8EBC5D0BC0}"/>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E2D0C6A9-28F1-508F-511E-97E68D8B25A5}"/>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CFC9633A-AE82-9025-249B-F775B776F8FB}"/>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A0C8BA7F-3EA6-A2D3-0B0E-8C7545E3364F}"/>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4ACB4808-1C74-F22F-636D-B8BF1CA20278}"/>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268FCE60-2675-D4DF-F319-C379EB7218C2}"/>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1DE71534-D9CB-4C61-2472-91BF376B921E}"/>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A56D5A26-B896-3953-679B-83397AFCC661}"/>
              </a:ext>
            </a:extLst>
          </p:cNvPr>
          <p:cNvSpPr txBox="1">
            <a:spLocks/>
          </p:cNvSpPr>
          <p:nvPr/>
        </p:nvSpPr>
        <p:spPr>
          <a:xfrm>
            <a:off x="1025699" y="1124029"/>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Delete Student:</a:t>
            </a:r>
            <a:endParaRPr lang="en-US" sz="1600" b="1" dirty="0">
              <a:solidFill>
                <a:schemeClr val="tx1"/>
              </a:solidFill>
              <a:latin typeface="Aptos Display" panose="020B0004020202020204" pitchFamily="34" charset="0"/>
            </a:endParaRPr>
          </a:p>
        </p:txBody>
      </p:sp>
      <p:sp>
        <p:nvSpPr>
          <p:cNvPr id="19" name="Google Shape;1203;p31">
            <a:extLst>
              <a:ext uri="{FF2B5EF4-FFF2-40B4-BE49-F238E27FC236}">
                <a16:creationId xmlns:a16="http://schemas.microsoft.com/office/drawing/2014/main" id="{2F34B0B0-44A5-27FD-4D3F-CBBAA2356A3D}"/>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00138F7-F65E-8E95-F294-C1E5BC53599B}"/>
              </a:ext>
            </a:extLst>
          </p:cNvPr>
          <p:cNvSpPr txBox="1"/>
          <p:nvPr/>
        </p:nvSpPr>
        <p:spPr>
          <a:xfrm>
            <a:off x="8624807" y="4743404"/>
            <a:ext cx="433965" cy="338554"/>
          </a:xfrm>
          <a:prstGeom prst="rect">
            <a:avLst/>
          </a:prstGeom>
          <a:noFill/>
        </p:spPr>
        <p:txBody>
          <a:bodyPr wrap="square" rtlCol="0">
            <a:spAutoFit/>
          </a:bodyPr>
          <a:lstStyle/>
          <a:p>
            <a:r>
              <a:rPr lang="en-US" sz="1600" b="1" dirty="0">
                <a:solidFill>
                  <a:schemeClr val="bg2"/>
                </a:solidFill>
              </a:rPr>
              <a:t>28</a:t>
            </a:r>
          </a:p>
        </p:txBody>
      </p:sp>
      <p:sp>
        <p:nvSpPr>
          <p:cNvPr id="21" name="TextBox 20">
            <a:extLst>
              <a:ext uri="{FF2B5EF4-FFF2-40B4-BE49-F238E27FC236}">
                <a16:creationId xmlns:a16="http://schemas.microsoft.com/office/drawing/2014/main" id="{C31C9CA0-7478-8BBC-B684-FC78FEF6BF9D}"/>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3" name="Picture 2">
            <a:extLst>
              <a:ext uri="{FF2B5EF4-FFF2-40B4-BE49-F238E27FC236}">
                <a16:creationId xmlns:a16="http://schemas.microsoft.com/office/drawing/2014/main" id="{43FD2A30-BDED-58A6-471A-2BF6F9934AA4}"/>
              </a:ext>
            </a:extLst>
          </p:cNvPr>
          <p:cNvPicPr>
            <a:picLocks noChangeAspect="1"/>
          </p:cNvPicPr>
          <p:nvPr/>
        </p:nvPicPr>
        <p:blipFill>
          <a:blip r:embed="rId3"/>
          <a:stretch>
            <a:fillRect/>
          </a:stretch>
        </p:blipFill>
        <p:spPr>
          <a:xfrm>
            <a:off x="1591965" y="1972801"/>
            <a:ext cx="5119866" cy="1952938"/>
          </a:xfrm>
          <a:prstGeom prst="rect">
            <a:avLst/>
          </a:prstGeom>
        </p:spPr>
      </p:pic>
    </p:spTree>
    <p:extLst>
      <p:ext uri="{BB962C8B-B14F-4D97-AF65-F5344CB8AC3E}">
        <p14:creationId xmlns:p14="http://schemas.microsoft.com/office/powerpoint/2010/main" val="107951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AD6DB355-C988-4711-CA69-220B309D89D2}"/>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DADE4406-8AD5-2712-6443-2E6B3ECA9351}"/>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29C582BC-9CFC-005C-F80D-879287262397}"/>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2C4EF6D4-EF18-2B16-91B7-3151CA806144}"/>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7A7FE9D2-6456-A446-864D-FFB2071CDB83}"/>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12FC5D00-F4F4-090B-5F0B-FDA9C7C59695}"/>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D2E1E9F5-3124-076C-0264-23683DA3C4D5}"/>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E714307E-02BC-BFD4-B933-D7F80B8D019C}"/>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65E7E328-BD81-E38B-22D0-6555DE5F32AB}"/>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B3908FA8-8974-BBC1-2017-93A8A4AEAA8A}"/>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DAE40391-0C47-9217-7AEA-D89C0CA9948F}"/>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A45415E4-35BC-08BB-29AF-322E5A72EE67}"/>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A1979F67-F84E-9378-F09D-FD5A85991CB2}"/>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8097E68A-DC59-9E6F-8907-8349677B8014}"/>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8B3C4F7A-39AA-4078-E18C-E408C3A6D051}"/>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DBB2F4D8-735F-1231-D336-C20D7179C5D2}"/>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103688A9-E949-2B19-7171-4DD7679E8683}"/>
              </a:ext>
            </a:extLst>
          </p:cNvPr>
          <p:cNvSpPr txBox="1">
            <a:spLocks/>
          </p:cNvSpPr>
          <p:nvPr/>
        </p:nvSpPr>
        <p:spPr>
          <a:xfrm>
            <a:off x="1025699" y="1219158"/>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View Student:</a:t>
            </a:r>
            <a:endParaRPr lang="en-US" sz="1600" b="1" dirty="0">
              <a:solidFill>
                <a:schemeClr val="tx1"/>
              </a:solidFill>
              <a:latin typeface="Aptos Display" panose="020B0004020202020204" pitchFamily="34" charset="0"/>
            </a:endParaRPr>
          </a:p>
        </p:txBody>
      </p:sp>
      <p:sp>
        <p:nvSpPr>
          <p:cNvPr id="19" name="Google Shape;1203;p31">
            <a:extLst>
              <a:ext uri="{FF2B5EF4-FFF2-40B4-BE49-F238E27FC236}">
                <a16:creationId xmlns:a16="http://schemas.microsoft.com/office/drawing/2014/main" id="{22208B17-F755-1C01-4CB5-A29A879460D1}"/>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5D387FB3-E531-D108-E9EE-C244B34ABC97}"/>
              </a:ext>
            </a:extLst>
          </p:cNvPr>
          <p:cNvSpPr txBox="1"/>
          <p:nvPr/>
        </p:nvSpPr>
        <p:spPr>
          <a:xfrm>
            <a:off x="8617058" y="4743404"/>
            <a:ext cx="441714" cy="338554"/>
          </a:xfrm>
          <a:prstGeom prst="rect">
            <a:avLst/>
          </a:prstGeom>
          <a:noFill/>
        </p:spPr>
        <p:txBody>
          <a:bodyPr wrap="square" rtlCol="0">
            <a:spAutoFit/>
          </a:bodyPr>
          <a:lstStyle/>
          <a:p>
            <a:r>
              <a:rPr lang="en-US" sz="1600" b="1" dirty="0">
                <a:solidFill>
                  <a:schemeClr val="bg2"/>
                </a:solidFill>
              </a:rPr>
              <a:t>29</a:t>
            </a:r>
          </a:p>
        </p:txBody>
      </p:sp>
      <p:sp>
        <p:nvSpPr>
          <p:cNvPr id="21" name="TextBox 20">
            <a:extLst>
              <a:ext uri="{FF2B5EF4-FFF2-40B4-BE49-F238E27FC236}">
                <a16:creationId xmlns:a16="http://schemas.microsoft.com/office/drawing/2014/main" id="{0C162DE5-ED44-39E8-2712-00B2436F7C1D}"/>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3" name="Picture 2">
            <a:extLst>
              <a:ext uri="{FF2B5EF4-FFF2-40B4-BE49-F238E27FC236}">
                <a16:creationId xmlns:a16="http://schemas.microsoft.com/office/drawing/2014/main" id="{1B56B3FA-5E20-B52E-49EC-C546A767AE5A}"/>
              </a:ext>
            </a:extLst>
          </p:cNvPr>
          <p:cNvPicPr>
            <a:picLocks noChangeAspect="1"/>
          </p:cNvPicPr>
          <p:nvPr/>
        </p:nvPicPr>
        <p:blipFill>
          <a:blip r:embed="rId3"/>
          <a:stretch>
            <a:fillRect/>
          </a:stretch>
        </p:blipFill>
        <p:spPr>
          <a:xfrm>
            <a:off x="2019277" y="2053062"/>
            <a:ext cx="3948098" cy="1995741"/>
          </a:xfrm>
          <a:prstGeom prst="rect">
            <a:avLst/>
          </a:prstGeom>
        </p:spPr>
      </p:pic>
    </p:spTree>
    <p:extLst>
      <p:ext uri="{BB962C8B-B14F-4D97-AF65-F5344CB8AC3E}">
        <p14:creationId xmlns:p14="http://schemas.microsoft.com/office/powerpoint/2010/main" val="53451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grpSp>
        <p:nvGrpSpPr>
          <p:cNvPr id="1721" name="Google Shape;1721;p43"/>
          <p:cNvGrpSpPr/>
          <p:nvPr/>
        </p:nvGrpSpPr>
        <p:grpSpPr>
          <a:xfrm flipH="1">
            <a:off x="7872700" y="3798256"/>
            <a:ext cx="1116375" cy="805844"/>
            <a:chOff x="1190300" y="3984881"/>
            <a:chExt cx="1116375" cy="805844"/>
          </a:xfrm>
        </p:grpSpPr>
        <p:sp>
          <p:nvSpPr>
            <p:cNvPr id="1722" name="Google Shape;1722;p43"/>
            <p:cNvSpPr/>
            <p:nvPr/>
          </p:nvSpPr>
          <p:spPr>
            <a:xfrm rot="5400000">
              <a:off x="1927099" y="4414228"/>
              <a:ext cx="150900" cy="231600"/>
            </a:xfrm>
            <a:prstGeom prst="chevron">
              <a:avLst>
                <a:gd name="adj" fmla="val 6545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3"/>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3"/>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3"/>
            <p:cNvSpPr/>
            <p:nvPr/>
          </p:nvSpPr>
          <p:spPr>
            <a:xfrm>
              <a:off x="1190300" y="4057450"/>
              <a:ext cx="69600" cy="6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3"/>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3"/>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43"/>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p:cNvSpPr>
            <a:spLocks noGrp="1"/>
          </p:cNvSpPr>
          <p:nvPr>
            <p:ph type="title"/>
          </p:nvPr>
        </p:nvSpPr>
        <p:spPr>
          <a:xfrm>
            <a:off x="2132921" y="1994452"/>
            <a:ext cx="4508100" cy="944775"/>
          </a:xfrm>
        </p:spPr>
        <p:txBody>
          <a:bodyPr/>
          <a:lstStyle/>
          <a:p>
            <a:r>
              <a:rPr lang="en-US" sz="4000" dirty="0">
                <a:latin typeface="Showcard Gothic" panose="04020904020102020604" pitchFamily="82" charset="0"/>
              </a:rPr>
              <a:t>Overview</a:t>
            </a:r>
          </a:p>
        </p:txBody>
      </p:sp>
      <p:sp>
        <p:nvSpPr>
          <p:cNvPr id="11" name="TextBox 10"/>
          <p:cNvSpPr txBox="1"/>
          <p:nvPr/>
        </p:nvSpPr>
        <p:spPr>
          <a:xfrm>
            <a:off x="8766519" y="4723675"/>
            <a:ext cx="305912" cy="338554"/>
          </a:xfrm>
          <a:prstGeom prst="rect">
            <a:avLst/>
          </a:prstGeom>
          <a:noFill/>
        </p:spPr>
        <p:txBody>
          <a:bodyPr wrap="square" rtlCol="0">
            <a:spAutoFit/>
          </a:bodyPr>
          <a:lstStyle/>
          <a:p>
            <a:r>
              <a:rPr lang="en-US" sz="1600" b="1" dirty="0">
                <a:solidFill>
                  <a:schemeClr val="bg2"/>
                </a:solidFill>
              </a:rPr>
              <a:t>3</a:t>
            </a:r>
          </a:p>
        </p:txBody>
      </p:sp>
      <p:sp>
        <p:nvSpPr>
          <p:cNvPr id="12" name="TextBox 11"/>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307976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9B51E892-7BEE-13C2-BA64-714926D372D5}"/>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794CAB75-ED43-C585-4E3D-E0A28888CC70}"/>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4B0F062F-8C43-E25B-0E9B-D84A83EC4CC5}"/>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CD68EBE4-B5A4-C61F-A3BD-3CDCF32C279B}"/>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A6378F92-198E-27C6-082A-E4DD9C651C11}"/>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07929064-D914-BAE3-9B5F-F035D814ADA3}"/>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96DFFD55-135B-2D10-6203-01B7FC49299E}"/>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B68B0977-384D-C671-0CF5-ABF1D2C9A15F}"/>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520F7EC9-74D0-790C-3A35-F9741EE97B94}"/>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EF1DA687-A278-A505-2C68-26EE9BC8548D}"/>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EA344697-DA6C-D837-5535-8884F1343C29}"/>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137A8672-B614-8820-AA54-0AFFD21F1AB7}"/>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FD5D380C-C82F-04BB-E005-8D7E0518B5BD}"/>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BCBC3BB4-5A40-8054-7885-40903E5FE052}"/>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AF3664CE-9C9E-BA5C-FEE6-31B9E1108928}"/>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375F47DB-D7A5-D7D1-FB51-F32115EB3952}"/>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2A5FA73A-7348-ABC8-1FE4-A7620B873FE9}"/>
              </a:ext>
            </a:extLst>
          </p:cNvPr>
          <p:cNvSpPr txBox="1">
            <a:spLocks/>
          </p:cNvSpPr>
          <p:nvPr/>
        </p:nvSpPr>
        <p:spPr>
          <a:xfrm>
            <a:off x="1015632" y="2143872"/>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Penalty Calculation for Late Returns:</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a:latin typeface="Aptos Display" panose="020B0004020202020204" pitchFamily="34" charset="0"/>
              </a:rPr>
              <a:t>Automate book issuance with return date calculations and penalties for late returns.</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sz="1600" dirty="0">
                <a:latin typeface="Aptos Display" panose="020B0004020202020204" pitchFamily="34" charset="0"/>
              </a:rPr>
              <a:t>The </a:t>
            </a:r>
            <a:r>
              <a:rPr lang="en-US" sz="1600" dirty="0" err="1">
                <a:latin typeface="Aptos Display" panose="020B0004020202020204" pitchFamily="34" charset="0"/>
              </a:rPr>
              <a:t>return_book</a:t>
            </a:r>
            <a:r>
              <a:rPr lang="en-US" sz="1600" dirty="0">
                <a:latin typeface="Aptos Display" panose="020B0004020202020204" pitchFamily="34" charset="0"/>
              </a:rPr>
              <a:t> function calculates a penalty if the book is returned after the due date, displaying the amount based on a </a:t>
            </a:r>
            <a:r>
              <a:rPr lang="en-US" sz="1600" dirty="0" err="1">
                <a:latin typeface="Aptos Display" panose="020B0004020202020204" pitchFamily="34" charset="0"/>
              </a:rPr>
              <a:t>dailyPenalty</a:t>
            </a:r>
            <a:r>
              <a:rPr lang="en-US" sz="1600" dirty="0">
                <a:latin typeface="Aptos Display" panose="020B0004020202020204" pitchFamily="34" charset="0"/>
              </a:rPr>
              <a:t> rate.</a:t>
            </a:r>
          </a:p>
          <a:p>
            <a:pPr lvl="0" eaLnBrk="0" fontAlgn="base" hangingPunct="0">
              <a:lnSpc>
                <a:spcPct val="150000"/>
              </a:lnSpc>
              <a:spcBef>
                <a:spcPct val="0"/>
              </a:spcBef>
              <a:spcAft>
                <a:spcPct val="0"/>
              </a:spcAft>
              <a:buClrTx/>
            </a:pPr>
            <a:endParaRPr lang="en-US" altLang="en-US" sz="1600" dirty="0">
              <a:solidFill>
                <a:schemeClr val="tx1"/>
              </a:solidFill>
              <a:latin typeface="Aptos Display" panose="020B0004020202020204" pitchFamily="34" charset="0"/>
            </a:endParaRPr>
          </a:p>
        </p:txBody>
      </p:sp>
      <p:sp>
        <p:nvSpPr>
          <p:cNvPr id="19" name="Google Shape;1203;p31">
            <a:extLst>
              <a:ext uri="{FF2B5EF4-FFF2-40B4-BE49-F238E27FC236}">
                <a16:creationId xmlns:a16="http://schemas.microsoft.com/office/drawing/2014/main" id="{38033E40-198D-9DBA-CB78-EE756C8FEECB}"/>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73924D49-DC69-8B05-29A4-6DB77CB253C8}"/>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30</a:t>
            </a:r>
          </a:p>
        </p:txBody>
      </p:sp>
      <p:sp>
        <p:nvSpPr>
          <p:cNvPr id="21" name="TextBox 20">
            <a:extLst>
              <a:ext uri="{FF2B5EF4-FFF2-40B4-BE49-F238E27FC236}">
                <a16:creationId xmlns:a16="http://schemas.microsoft.com/office/drawing/2014/main" id="{7741CF6D-D422-4102-7873-AD26DDF244E7}"/>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120211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7F79ADE5-F389-6A7F-65CC-FAF9D0A1BBD9}"/>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1F0EDF73-66CD-4C80-04CA-BDE766FAB706}"/>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303D887E-EE83-B0BA-D550-DA0ECC5DB1AD}"/>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B379CE22-BC17-48BE-F639-B889D1636913}"/>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E75FD2E3-5AAE-9C82-37C0-BE828B5F38EE}"/>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C4D3FC06-1AF7-D989-FC94-969B565BF744}"/>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9F4D99EC-E131-442F-4215-47F3589E4A18}"/>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14757930-2094-2742-DE60-BCA302E60B61}"/>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7B07CAE4-AFF7-8D17-498D-62F43CD939A3}"/>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2A1888F5-48DA-93CA-2C0E-0AC7D1E6DE3C}"/>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94E30688-F1A4-519B-014A-026A688532B2}"/>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C39DFDC1-224C-0EA1-5D1D-BB901A23E6ED}"/>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CE32B1DF-C6C7-4C53-B6AF-994AAE781567}"/>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8D684FFC-F9A0-1189-E733-81B1EB605F72}"/>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380BD893-41BE-608F-60BD-1511CFEA691B}"/>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12DA0EFF-8E61-E569-F3FD-F8F2901208F3}"/>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ACD61570-51A4-0063-7174-72F4D052DDAC}"/>
              </a:ext>
            </a:extLst>
          </p:cNvPr>
          <p:cNvSpPr txBox="1">
            <a:spLocks/>
          </p:cNvSpPr>
          <p:nvPr/>
        </p:nvSpPr>
        <p:spPr>
          <a:xfrm>
            <a:off x="1025699" y="1256025"/>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lnSpc>
                <a:spcPct val="150000"/>
              </a:lnSpc>
              <a:spcBef>
                <a:spcPct val="0"/>
              </a:spcBef>
              <a:spcAft>
                <a:spcPct val="0"/>
              </a:spcAft>
              <a:buClrTx/>
            </a:pPr>
            <a:r>
              <a:rPr lang="en-US" sz="1600" b="1" dirty="0">
                <a:latin typeface="Aptos Display" panose="020B0004020202020204" pitchFamily="34" charset="0"/>
              </a:rPr>
              <a:t>Penalty Calculation for Late Returns:</a:t>
            </a:r>
          </a:p>
        </p:txBody>
      </p:sp>
      <p:sp>
        <p:nvSpPr>
          <p:cNvPr id="19" name="Google Shape;1203;p31">
            <a:extLst>
              <a:ext uri="{FF2B5EF4-FFF2-40B4-BE49-F238E27FC236}">
                <a16:creationId xmlns:a16="http://schemas.microsoft.com/office/drawing/2014/main" id="{063B8214-BF36-5821-5FD6-4F4CA8D91F4B}"/>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Key Features </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5B2F470-FD0E-E87D-9E95-AEEF3E1F60D6}"/>
              </a:ext>
            </a:extLst>
          </p:cNvPr>
          <p:cNvSpPr txBox="1"/>
          <p:nvPr/>
        </p:nvSpPr>
        <p:spPr>
          <a:xfrm>
            <a:off x="8640305" y="4743404"/>
            <a:ext cx="418467" cy="338554"/>
          </a:xfrm>
          <a:prstGeom prst="rect">
            <a:avLst/>
          </a:prstGeom>
          <a:noFill/>
        </p:spPr>
        <p:txBody>
          <a:bodyPr wrap="square" rtlCol="0">
            <a:spAutoFit/>
          </a:bodyPr>
          <a:lstStyle/>
          <a:p>
            <a:r>
              <a:rPr lang="en-US" sz="1600" b="1" dirty="0">
                <a:solidFill>
                  <a:schemeClr val="bg2"/>
                </a:solidFill>
              </a:rPr>
              <a:t>31</a:t>
            </a:r>
          </a:p>
        </p:txBody>
      </p:sp>
      <p:sp>
        <p:nvSpPr>
          <p:cNvPr id="21" name="TextBox 20">
            <a:extLst>
              <a:ext uri="{FF2B5EF4-FFF2-40B4-BE49-F238E27FC236}">
                <a16:creationId xmlns:a16="http://schemas.microsoft.com/office/drawing/2014/main" id="{A72F8C09-B726-3C74-02C1-FEEC208F6CF3}"/>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pic>
        <p:nvPicPr>
          <p:cNvPr id="2" name="Picture 1">
            <a:extLst>
              <a:ext uri="{FF2B5EF4-FFF2-40B4-BE49-F238E27FC236}">
                <a16:creationId xmlns:a16="http://schemas.microsoft.com/office/drawing/2014/main" id="{74336916-1849-947A-B9AF-30069817A2E5}"/>
              </a:ext>
            </a:extLst>
          </p:cNvPr>
          <p:cNvPicPr>
            <a:picLocks noChangeAspect="1"/>
          </p:cNvPicPr>
          <p:nvPr/>
        </p:nvPicPr>
        <p:blipFill>
          <a:blip r:embed="rId3"/>
          <a:stretch>
            <a:fillRect/>
          </a:stretch>
        </p:blipFill>
        <p:spPr>
          <a:xfrm>
            <a:off x="1924523" y="2372423"/>
            <a:ext cx="4616684" cy="827901"/>
          </a:xfrm>
          <a:prstGeom prst="rect">
            <a:avLst/>
          </a:prstGeom>
        </p:spPr>
      </p:pic>
    </p:spTree>
    <p:extLst>
      <p:ext uri="{BB962C8B-B14F-4D97-AF65-F5344CB8AC3E}">
        <p14:creationId xmlns:p14="http://schemas.microsoft.com/office/powerpoint/2010/main" val="169270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19">
          <a:extLst>
            <a:ext uri="{FF2B5EF4-FFF2-40B4-BE49-F238E27FC236}">
              <a16:creationId xmlns:a16="http://schemas.microsoft.com/office/drawing/2014/main" id="{E7C8F1E3-DA47-6190-B1E0-0E50700427CD}"/>
            </a:ext>
          </a:extLst>
        </p:cNvPr>
        <p:cNvGrpSpPr/>
        <p:nvPr/>
      </p:nvGrpSpPr>
      <p:grpSpPr>
        <a:xfrm>
          <a:off x="0" y="0"/>
          <a:ext cx="0" cy="0"/>
          <a:chOff x="0" y="0"/>
          <a:chExt cx="0" cy="0"/>
        </a:xfrm>
      </p:grpSpPr>
      <p:grpSp>
        <p:nvGrpSpPr>
          <p:cNvPr id="1721" name="Google Shape;1721;p43">
            <a:extLst>
              <a:ext uri="{FF2B5EF4-FFF2-40B4-BE49-F238E27FC236}">
                <a16:creationId xmlns:a16="http://schemas.microsoft.com/office/drawing/2014/main" id="{EF70A7C4-BF99-826E-98E0-6D8620416057}"/>
              </a:ext>
            </a:extLst>
          </p:cNvPr>
          <p:cNvGrpSpPr/>
          <p:nvPr/>
        </p:nvGrpSpPr>
        <p:grpSpPr>
          <a:xfrm flipH="1">
            <a:off x="7872700" y="3798256"/>
            <a:ext cx="1116375" cy="805844"/>
            <a:chOff x="1190300" y="3984881"/>
            <a:chExt cx="1116375" cy="805844"/>
          </a:xfrm>
        </p:grpSpPr>
        <p:sp>
          <p:nvSpPr>
            <p:cNvPr id="1722" name="Google Shape;1722;p43">
              <a:extLst>
                <a:ext uri="{FF2B5EF4-FFF2-40B4-BE49-F238E27FC236}">
                  <a16:creationId xmlns:a16="http://schemas.microsoft.com/office/drawing/2014/main" id="{D32852E9-1B6C-D9E3-222B-DFA82C77D234}"/>
                </a:ext>
              </a:extLst>
            </p:cNvPr>
            <p:cNvSpPr/>
            <p:nvPr/>
          </p:nvSpPr>
          <p:spPr>
            <a:xfrm rot="5400000">
              <a:off x="1927099" y="4414228"/>
              <a:ext cx="150900" cy="231600"/>
            </a:xfrm>
            <a:prstGeom prst="chevron">
              <a:avLst>
                <a:gd name="adj" fmla="val 6545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3">
              <a:extLst>
                <a:ext uri="{FF2B5EF4-FFF2-40B4-BE49-F238E27FC236}">
                  <a16:creationId xmlns:a16="http://schemas.microsoft.com/office/drawing/2014/main" id="{325BEC55-18FC-8F7A-F53E-2B30BE166A8B}"/>
                </a:ext>
              </a:extLst>
            </p:cNvPr>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3">
              <a:extLst>
                <a:ext uri="{FF2B5EF4-FFF2-40B4-BE49-F238E27FC236}">
                  <a16:creationId xmlns:a16="http://schemas.microsoft.com/office/drawing/2014/main" id="{FFE8358C-0AD4-AB8D-20DC-EE5D4CA15CA1}"/>
                </a:ext>
              </a:extLst>
            </p:cNvPr>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3">
              <a:extLst>
                <a:ext uri="{FF2B5EF4-FFF2-40B4-BE49-F238E27FC236}">
                  <a16:creationId xmlns:a16="http://schemas.microsoft.com/office/drawing/2014/main" id="{D34272DD-448C-C80E-9D63-E8952D79C467}"/>
                </a:ext>
              </a:extLst>
            </p:cNvPr>
            <p:cNvSpPr/>
            <p:nvPr/>
          </p:nvSpPr>
          <p:spPr>
            <a:xfrm>
              <a:off x="1190300" y="4057450"/>
              <a:ext cx="69600" cy="6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3">
              <a:extLst>
                <a:ext uri="{FF2B5EF4-FFF2-40B4-BE49-F238E27FC236}">
                  <a16:creationId xmlns:a16="http://schemas.microsoft.com/office/drawing/2014/main" id="{4D181956-FD8A-7FCC-BB8E-FDB877FB52CD}"/>
                </a:ext>
              </a:extLst>
            </p:cNvPr>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3">
              <a:extLst>
                <a:ext uri="{FF2B5EF4-FFF2-40B4-BE49-F238E27FC236}">
                  <a16:creationId xmlns:a16="http://schemas.microsoft.com/office/drawing/2014/main" id="{949BDF3A-8919-BC8A-765E-0C17D1BCAAAE}"/>
                </a:ext>
              </a:extLst>
            </p:cNvPr>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43">
              <a:extLst>
                <a:ext uri="{FF2B5EF4-FFF2-40B4-BE49-F238E27FC236}">
                  <a16:creationId xmlns:a16="http://schemas.microsoft.com/office/drawing/2014/main" id="{32DF8BCC-083C-C452-6403-C1ACA6F29ED0}"/>
                </a:ext>
              </a:extLst>
            </p:cNvPr>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a:extLst>
              <a:ext uri="{FF2B5EF4-FFF2-40B4-BE49-F238E27FC236}">
                <a16:creationId xmlns:a16="http://schemas.microsoft.com/office/drawing/2014/main" id="{91C7BAE1-55A6-A411-CAF0-D304C6AA8921}"/>
              </a:ext>
            </a:extLst>
          </p:cNvPr>
          <p:cNvSpPr>
            <a:spLocks noGrp="1"/>
          </p:cNvSpPr>
          <p:nvPr>
            <p:ph type="title"/>
          </p:nvPr>
        </p:nvSpPr>
        <p:spPr>
          <a:xfrm>
            <a:off x="2132921" y="1994452"/>
            <a:ext cx="4508100" cy="944775"/>
          </a:xfrm>
        </p:spPr>
        <p:txBody>
          <a:bodyPr/>
          <a:lstStyle/>
          <a:p>
            <a:r>
              <a:rPr lang="en-US" sz="4000" dirty="0">
                <a:latin typeface="Showcard Gothic" panose="04020904020102020604" pitchFamily="82" charset="0"/>
              </a:rPr>
              <a:t>Functionalities Implemented</a:t>
            </a:r>
          </a:p>
        </p:txBody>
      </p:sp>
      <p:sp>
        <p:nvSpPr>
          <p:cNvPr id="11" name="TextBox 10">
            <a:extLst>
              <a:ext uri="{FF2B5EF4-FFF2-40B4-BE49-F238E27FC236}">
                <a16:creationId xmlns:a16="http://schemas.microsoft.com/office/drawing/2014/main" id="{5CBC89BA-CFC8-2087-D150-A74C78A240B4}"/>
              </a:ext>
            </a:extLst>
          </p:cNvPr>
          <p:cNvSpPr txBox="1"/>
          <p:nvPr/>
        </p:nvSpPr>
        <p:spPr>
          <a:xfrm>
            <a:off x="8593925" y="4723675"/>
            <a:ext cx="478506" cy="338554"/>
          </a:xfrm>
          <a:prstGeom prst="rect">
            <a:avLst/>
          </a:prstGeom>
          <a:noFill/>
        </p:spPr>
        <p:txBody>
          <a:bodyPr wrap="square" rtlCol="0">
            <a:spAutoFit/>
          </a:bodyPr>
          <a:lstStyle/>
          <a:p>
            <a:r>
              <a:rPr lang="en-US" sz="1600" b="1" dirty="0">
                <a:solidFill>
                  <a:schemeClr val="bg2"/>
                </a:solidFill>
              </a:rPr>
              <a:t>32</a:t>
            </a:r>
          </a:p>
        </p:txBody>
      </p:sp>
      <p:sp>
        <p:nvSpPr>
          <p:cNvPr id="12" name="TextBox 11">
            <a:extLst>
              <a:ext uri="{FF2B5EF4-FFF2-40B4-BE49-F238E27FC236}">
                <a16:creationId xmlns:a16="http://schemas.microsoft.com/office/drawing/2014/main" id="{DBE38A61-C470-CAC5-49F3-540630C8FC59}"/>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266503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380CEBE0-C085-92E7-F28B-12769BD1678F}"/>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FD7EF5AD-7254-E684-090F-B7400A28E149}"/>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2244F5FB-4626-5A97-477F-B17FCC95A020}"/>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AF6BC96D-40E3-5B42-057B-1662D91BB637}"/>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14863AE8-833F-73E2-A299-4092E798C025}"/>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119026C0-615F-53AF-35C4-D021DF53F700}"/>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7111EF6E-0426-E148-C5DE-65742383D249}"/>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861ED321-FDC7-BB09-C507-ECED5DDC1309}"/>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6A224E52-C9FF-4531-0A77-A92CD193E66A}"/>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5F22B260-AA9D-8735-5F68-3D5F2A4CAECD}"/>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6A7C51E2-A675-5597-1D58-B8A328827BFD}"/>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EAE02448-C894-4806-DB67-981224170AED}"/>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C761335E-9A3D-5C26-AC0C-7CB2702E9445}"/>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271A8F99-D818-2A18-0F8E-9E1E04BC617C}"/>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4BD6473D-F917-E871-90C2-D13D15B1AC51}"/>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BE236E95-3D23-CA37-B480-B5DB21DEA6D8}"/>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F18C9691-3EE2-9B70-73CA-687CBE5AAC1F}"/>
              </a:ext>
            </a:extLst>
          </p:cNvPr>
          <p:cNvSpPr txBox="1">
            <a:spLocks/>
          </p:cNvSpPr>
          <p:nvPr/>
        </p:nvSpPr>
        <p:spPr>
          <a:xfrm>
            <a:off x="1036489" y="2339129"/>
            <a:ext cx="6252398"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b="1" dirty="0">
                <a:latin typeface="Aptos Display" panose="020B0004020202020204" pitchFamily="34" charset="0"/>
              </a:rPr>
              <a:t>Core Functions</a:t>
            </a:r>
            <a:r>
              <a:rPr lang="en-US" sz="1600" dirty="0">
                <a:latin typeface="Aptos Display" panose="020B0004020202020204" pitchFamily="34" charset="0"/>
              </a:rPr>
              <a:t>:</a:t>
            </a:r>
          </a:p>
          <a:p>
            <a:pPr lvl="1">
              <a:lnSpc>
                <a:spcPct val="150000"/>
              </a:lnSpc>
            </a:pPr>
            <a:r>
              <a:rPr lang="en-US" sz="1600" dirty="0">
                <a:latin typeface="Aptos Display" panose="020B0004020202020204" pitchFamily="34" charset="0"/>
              </a:rPr>
              <a:t>Add, delete, and view books and students.</a:t>
            </a:r>
          </a:p>
          <a:p>
            <a:pPr lvl="1">
              <a:lnSpc>
                <a:spcPct val="150000"/>
              </a:lnSpc>
            </a:pPr>
            <a:r>
              <a:rPr lang="en-US" sz="1600" dirty="0">
                <a:latin typeface="Aptos Display" panose="020B0004020202020204" pitchFamily="34" charset="0"/>
              </a:rPr>
              <a:t>Check availability and issue books.</a:t>
            </a:r>
          </a:p>
          <a:p>
            <a:pPr>
              <a:lnSpc>
                <a:spcPct val="150000"/>
              </a:lnSpc>
            </a:pPr>
            <a:r>
              <a:rPr lang="en-US" sz="1600" b="1" dirty="0">
                <a:latin typeface="Aptos Display" panose="020B0004020202020204" pitchFamily="34" charset="0"/>
              </a:rPr>
              <a:t>Security</a:t>
            </a:r>
            <a:r>
              <a:rPr lang="en-US" sz="1600" dirty="0">
                <a:latin typeface="Aptos Display" panose="020B0004020202020204" pitchFamily="34" charset="0"/>
              </a:rPr>
              <a:t>:</a:t>
            </a:r>
          </a:p>
          <a:p>
            <a:pPr lvl="1">
              <a:lnSpc>
                <a:spcPct val="150000"/>
              </a:lnSpc>
            </a:pPr>
            <a:r>
              <a:rPr lang="en-US" sz="1600" dirty="0">
                <a:latin typeface="Aptos Display" panose="020B0004020202020204" pitchFamily="34" charset="0"/>
              </a:rPr>
              <a:t>Admin login via ID and password authentication.</a:t>
            </a:r>
          </a:p>
          <a:p>
            <a:pPr>
              <a:lnSpc>
                <a:spcPct val="150000"/>
              </a:lnSpc>
            </a:pPr>
            <a:r>
              <a:rPr lang="en-US" sz="1600" b="1" dirty="0">
                <a:latin typeface="Aptos Display" panose="020B0004020202020204" pitchFamily="34" charset="0"/>
              </a:rPr>
              <a:t>Automation</a:t>
            </a:r>
            <a:r>
              <a:rPr lang="en-US" sz="1600" dirty="0">
                <a:latin typeface="Aptos Display" panose="020B0004020202020204" pitchFamily="34" charset="0"/>
              </a:rPr>
              <a:t>:</a:t>
            </a:r>
          </a:p>
          <a:p>
            <a:pPr lvl="1">
              <a:lnSpc>
                <a:spcPct val="150000"/>
              </a:lnSpc>
            </a:pPr>
            <a:r>
              <a:rPr lang="en-US" sz="1600" dirty="0">
                <a:latin typeface="Aptos Display" panose="020B0004020202020204" pitchFamily="34" charset="0"/>
              </a:rPr>
              <a:t>Simplified library operations directly from the terminal.</a:t>
            </a:r>
          </a:p>
          <a:p>
            <a:pPr lvl="1">
              <a:lnSpc>
                <a:spcPct val="150000"/>
              </a:lnSpc>
            </a:pPr>
            <a:r>
              <a:rPr lang="en-US" sz="1600" dirty="0">
                <a:latin typeface="Aptos Display" panose="020B0004020202020204" pitchFamily="34" charset="0"/>
              </a:rPr>
              <a:t>Minimizes paperwork and manual tasks.</a:t>
            </a:r>
          </a:p>
        </p:txBody>
      </p:sp>
      <p:sp>
        <p:nvSpPr>
          <p:cNvPr id="19" name="Google Shape;1203;p31">
            <a:extLst>
              <a:ext uri="{FF2B5EF4-FFF2-40B4-BE49-F238E27FC236}">
                <a16:creationId xmlns:a16="http://schemas.microsoft.com/office/drawing/2014/main" id="{AB7A319D-0EBB-B8B0-10DA-EEA653CE6C00}"/>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Functionalities Implemented</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71D1C3A9-9229-CEB4-73A4-474052C2C9EB}"/>
              </a:ext>
            </a:extLst>
          </p:cNvPr>
          <p:cNvSpPr txBox="1"/>
          <p:nvPr/>
        </p:nvSpPr>
        <p:spPr>
          <a:xfrm>
            <a:off x="8617058" y="4743404"/>
            <a:ext cx="441714" cy="338554"/>
          </a:xfrm>
          <a:prstGeom prst="rect">
            <a:avLst/>
          </a:prstGeom>
          <a:noFill/>
        </p:spPr>
        <p:txBody>
          <a:bodyPr wrap="square" rtlCol="0">
            <a:spAutoFit/>
          </a:bodyPr>
          <a:lstStyle/>
          <a:p>
            <a:r>
              <a:rPr lang="en-US" sz="1600" b="1" dirty="0">
                <a:solidFill>
                  <a:schemeClr val="bg2"/>
                </a:solidFill>
              </a:rPr>
              <a:t>33</a:t>
            </a:r>
          </a:p>
        </p:txBody>
      </p:sp>
      <p:sp>
        <p:nvSpPr>
          <p:cNvPr id="21" name="TextBox 20">
            <a:extLst>
              <a:ext uri="{FF2B5EF4-FFF2-40B4-BE49-F238E27FC236}">
                <a16:creationId xmlns:a16="http://schemas.microsoft.com/office/drawing/2014/main" id="{6A77743E-D562-46DF-3EAD-2E730CA2E53B}"/>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403708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19">
          <a:extLst>
            <a:ext uri="{FF2B5EF4-FFF2-40B4-BE49-F238E27FC236}">
              <a16:creationId xmlns:a16="http://schemas.microsoft.com/office/drawing/2014/main" id="{CDFEDC36-DD8B-58CA-9E39-B7448201A315}"/>
            </a:ext>
          </a:extLst>
        </p:cNvPr>
        <p:cNvGrpSpPr/>
        <p:nvPr/>
      </p:nvGrpSpPr>
      <p:grpSpPr>
        <a:xfrm>
          <a:off x="0" y="0"/>
          <a:ext cx="0" cy="0"/>
          <a:chOff x="0" y="0"/>
          <a:chExt cx="0" cy="0"/>
        </a:xfrm>
      </p:grpSpPr>
      <p:grpSp>
        <p:nvGrpSpPr>
          <p:cNvPr id="1721" name="Google Shape;1721;p43">
            <a:extLst>
              <a:ext uri="{FF2B5EF4-FFF2-40B4-BE49-F238E27FC236}">
                <a16:creationId xmlns:a16="http://schemas.microsoft.com/office/drawing/2014/main" id="{9918DF79-B381-E7D7-6ECE-BFC0127D4C4F}"/>
              </a:ext>
            </a:extLst>
          </p:cNvPr>
          <p:cNvGrpSpPr/>
          <p:nvPr/>
        </p:nvGrpSpPr>
        <p:grpSpPr>
          <a:xfrm flipH="1">
            <a:off x="7872700" y="3798256"/>
            <a:ext cx="1116375" cy="805844"/>
            <a:chOff x="1190300" y="3984881"/>
            <a:chExt cx="1116375" cy="805844"/>
          </a:xfrm>
        </p:grpSpPr>
        <p:sp>
          <p:nvSpPr>
            <p:cNvPr id="1722" name="Google Shape;1722;p43">
              <a:extLst>
                <a:ext uri="{FF2B5EF4-FFF2-40B4-BE49-F238E27FC236}">
                  <a16:creationId xmlns:a16="http://schemas.microsoft.com/office/drawing/2014/main" id="{54722B65-854C-995F-DCF9-48EE082BB8E3}"/>
                </a:ext>
              </a:extLst>
            </p:cNvPr>
            <p:cNvSpPr/>
            <p:nvPr/>
          </p:nvSpPr>
          <p:spPr>
            <a:xfrm rot="5400000">
              <a:off x="1927099" y="4414228"/>
              <a:ext cx="150900" cy="231600"/>
            </a:xfrm>
            <a:prstGeom prst="chevron">
              <a:avLst>
                <a:gd name="adj" fmla="val 6545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3">
              <a:extLst>
                <a:ext uri="{FF2B5EF4-FFF2-40B4-BE49-F238E27FC236}">
                  <a16:creationId xmlns:a16="http://schemas.microsoft.com/office/drawing/2014/main" id="{8A852508-6ED2-78A9-226E-F057DD1CD2AF}"/>
                </a:ext>
              </a:extLst>
            </p:cNvPr>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3">
              <a:extLst>
                <a:ext uri="{FF2B5EF4-FFF2-40B4-BE49-F238E27FC236}">
                  <a16:creationId xmlns:a16="http://schemas.microsoft.com/office/drawing/2014/main" id="{6BF37B44-256C-F275-0110-D20D4C9B9952}"/>
                </a:ext>
              </a:extLst>
            </p:cNvPr>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3">
              <a:extLst>
                <a:ext uri="{FF2B5EF4-FFF2-40B4-BE49-F238E27FC236}">
                  <a16:creationId xmlns:a16="http://schemas.microsoft.com/office/drawing/2014/main" id="{4356EAFA-A58B-740B-CAD5-B2A8A46C6C36}"/>
                </a:ext>
              </a:extLst>
            </p:cNvPr>
            <p:cNvSpPr/>
            <p:nvPr/>
          </p:nvSpPr>
          <p:spPr>
            <a:xfrm>
              <a:off x="1190300" y="4057450"/>
              <a:ext cx="69600" cy="6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3">
              <a:extLst>
                <a:ext uri="{FF2B5EF4-FFF2-40B4-BE49-F238E27FC236}">
                  <a16:creationId xmlns:a16="http://schemas.microsoft.com/office/drawing/2014/main" id="{F7241F5A-E5E1-37A9-9006-4B703A94B12E}"/>
                </a:ext>
              </a:extLst>
            </p:cNvPr>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3">
              <a:extLst>
                <a:ext uri="{FF2B5EF4-FFF2-40B4-BE49-F238E27FC236}">
                  <a16:creationId xmlns:a16="http://schemas.microsoft.com/office/drawing/2014/main" id="{9795A18C-A3F6-75A0-599A-D2070BCD8A91}"/>
                </a:ext>
              </a:extLst>
            </p:cNvPr>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43">
              <a:extLst>
                <a:ext uri="{FF2B5EF4-FFF2-40B4-BE49-F238E27FC236}">
                  <a16:creationId xmlns:a16="http://schemas.microsoft.com/office/drawing/2014/main" id="{856C6D43-2D16-C299-5F5B-E221734AAD05}"/>
                </a:ext>
              </a:extLst>
            </p:cNvPr>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a:extLst>
              <a:ext uri="{FF2B5EF4-FFF2-40B4-BE49-F238E27FC236}">
                <a16:creationId xmlns:a16="http://schemas.microsoft.com/office/drawing/2014/main" id="{83B17B21-424B-6000-C06D-38A033198BAE}"/>
              </a:ext>
            </a:extLst>
          </p:cNvPr>
          <p:cNvSpPr>
            <a:spLocks noGrp="1"/>
          </p:cNvSpPr>
          <p:nvPr>
            <p:ph type="title"/>
          </p:nvPr>
        </p:nvSpPr>
        <p:spPr>
          <a:xfrm>
            <a:off x="2132921" y="1994452"/>
            <a:ext cx="4508100" cy="944775"/>
          </a:xfrm>
        </p:spPr>
        <p:txBody>
          <a:bodyPr/>
          <a:lstStyle/>
          <a:p>
            <a:r>
              <a:rPr lang="en-US" sz="4000" dirty="0">
                <a:latin typeface="Showcard Gothic" panose="04020904020102020604" pitchFamily="82" charset="0"/>
              </a:rPr>
              <a:t>Future Enhancements</a:t>
            </a:r>
          </a:p>
        </p:txBody>
      </p:sp>
      <p:sp>
        <p:nvSpPr>
          <p:cNvPr id="11" name="TextBox 10">
            <a:extLst>
              <a:ext uri="{FF2B5EF4-FFF2-40B4-BE49-F238E27FC236}">
                <a16:creationId xmlns:a16="http://schemas.microsoft.com/office/drawing/2014/main" id="{03890739-24AA-B086-9AD5-E8A47D968F64}"/>
              </a:ext>
            </a:extLst>
          </p:cNvPr>
          <p:cNvSpPr txBox="1"/>
          <p:nvPr/>
        </p:nvSpPr>
        <p:spPr>
          <a:xfrm>
            <a:off x="8593925" y="4723675"/>
            <a:ext cx="478506" cy="338554"/>
          </a:xfrm>
          <a:prstGeom prst="rect">
            <a:avLst/>
          </a:prstGeom>
          <a:noFill/>
        </p:spPr>
        <p:txBody>
          <a:bodyPr wrap="square" rtlCol="0">
            <a:spAutoFit/>
          </a:bodyPr>
          <a:lstStyle/>
          <a:p>
            <a:r>
              <a:rPr lang="en-US" sz="1600" b="1" dirty="0">
                <a:solidFill>
                  <a:schemeClr val="bg2"/>
                </a:solidFill>
              </a:rPr>
              <a:t>34</a:t>
            </a:r>
          </a:p>
        </p:txBody>
      </p:sp>
      <p:sp>
        <p:nvSpPr>
          <p:cNvPr id="12" name="TextBox 11">
            <a:extLst>
              <a:ext uri="{FF2B5EF4-FFF2-40B4-BE49-F238E27FC236}">
                <a16:creationId xmlns:a16="http://schemas.microsoft.com/office/drawing/2014/main" id="{489CD489-5CC8-C65C-7746-A215FC879CA9}"/>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18628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A1513BEA-B314-0120-487E-A26DEA9BF6EF}"/>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76BF4E42-6C14-D425-FE27-7C79BD63B82A}"/>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A2CA057C-75FA-9790-D1D4-5DEA880BF94F}"/>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D6FE9BC0-A00F-D7FE-D81A-5E5050684C3A}"/>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8450EC54-F046-5E1A-7A77-E3F0A9B3016D}"/>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9B78B5BE-E01C-553E-F532-23E3845F7495}"/>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DEB9AC91-6F31-44FC-BC69-3E937681642D}"/>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8DE3168A-EC34-D704-16EC-34F88E9E9C66}"/>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E9E08574-D7D8-F03A-4B78-5E636FDE55F8}"/>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9365A003-C20A-2531-F4B3-FB9A8E281EAA}"/>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287EA08D-3245-DC1F-582F-CE590592A728}"/>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C539B4A9-3C68-5CFC-B60F-BFD0EA3B2024}"/>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A631BF7F-A2A9-699A-15FC-6446C8850153}"/>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6D108DD7-CB55-B12A-0D24-6CC18C5B0CA4}"/>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3F526087-2992-67A9-7E05-2859DDF27B36}"/>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53FA0ED3-1334-1BF6-6486-9AB966CCDE55}"/>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DD6E7B5F-89BB-AB32-1BDA-185575A41300}"/>
              </a:ext>
            </a:extLst>
          </p:cNvPr>
          <p:cNvSpPr txBox="1">
            <a:spLocks/>
          </p:cNvSpPr>
          <p:nvPr/>
        </p:nvSpPr>
        <p:spPr>
          <a:xfrm>
            <a:off x="844141" y="2392027"/>
            <a:ext cx="5975547"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sz="1600" b="1" dirty="0">
                <a:latin typeface="Aptos Display" panose="020B0004020202020204" pitchFamily="34" charset="0"/>
              </a:rPr>
              <a:t>Database Integration</a:t>
            </a:r>
            <a:r>
              <a:rPr lang="en-US" sz="1600" dirty="0">
                <a:latin typeface="Aptos Display" panose="020B0004020202020204" pitchFamily="34" charset="0"/>
              </a:rPr>
              <a:t>: Transition from arrays to databases like MySQL for handling large-scale data.</a:t>
            </a:r>
          </a:p>
          <a:p>
            <a:pPr marL="285750" indent="-285750" algn="just">
              <a:buFont typeface="Arial" panose="020B0604020202020204" pitchFamily="34" charset="0"/>
              <a:buChar char="•"/>
            </a:pPr>
            <a:r>
              <a:rPr lang="en-US" sz="1600" b="1" dirty="0">
                <a:latin typeface="Aptos Display" panose="020B0004020202020204" pitchFamily="34" charset="0"/>
              </a:rPr>
              <a:t>Graphical User Interface (GUI)</a:t>
            </a:r>
            <a:r>
              <a:rPr lang="en-US" sz="1600" dirty="0">
                <a:latin typeface="Aptos Display" panose="020B0004020202020204" pitchFamily="34" charset="0"/>
              </a:rPr>
              <a:t>: Create a GUI for non-technical users to interact with the system more easily.</a:t>
            </a:r>
          </a:p>
          <a:p>
            <a:pPr marL="285750" indent="-285750" algn="just">
              <a:buFont typeface="Arial" panose="020B0604020202020204" pitchFamily="34" charset="0"/>
              <a:buChar char="•"/>
            </a:pPr>
            <a:r>
              <a:rPr lang="en-US" sz="1600" b="1" dirty="0">
                <a:latin typeface="Aptos Display" panose="020B0004020202020204" pitchFamily="34" charset="0"/>
              </a:rPr>
              <a:t>Email Notifications</a:t>
            </a:r>
            <a:r>
              <a:rPr lang="en-US" sz="1600" dirty="0">
                <a:latin typeface="Aptos Display" panose="020B0004020202020204" pitchFamily="34" charset="0"/>
              </a:rPr>
              <a:t>: Automate email or SMS reminders for due dates and overdue penalties.</a:t>
            </a:r>
          </a:p>
          <a:p>
            <a:pPr marL="285750" indent="-285750" algn="just">
              <a:buFont typeface="Arial" panose="020B0604020202020204" pitchFamily="34" charset="0"/>
              <a:buChar char="•"/>
            </a:pPr>
            <a:r>
              <a:rPr lang="en-US" sz="1600" b="1" dirty="0">
                <a:latin typeface="Aptos Display" panose="020B0004020202020204" pitchFamily="34" charset="0"/>
              </a:rPr>
              <a:t>Advanced Search Options</a:t>
            </a:r>
            <a:r>
              <a:rPr lang="en-US" sz="1600" dirty="0">
                <a:latin typeface="Aptos Display" panose="020B0004020202020204" pitchFamily="34" charset="0"/>
              </a:rPr>
              <a:t>: Enable book and student searches with filters and partial matching.</a:t>
            </a:r>
          </a:p>
          <a:p>
            <a:pPr marL="285750" indent="-285750" algn="just">
              <a:buFont typeface="Arial" panose="020B0604020202020204" pitchFamily="34" charset="0"/>
              <a:buChar char="•"/>
            </a:pPr>
            <a:r>
              <a:rPr lang="en-US" sz="1600" b="1" dirty="0">
                <a:latin typeface="Aptos Display" panose="020B0004020202020204" pitchFamily="34" charset="0"/>
              </a:rPr>
              <a:t>Usage Analytics</a:t>
            </a:r>
            <a:r>
              <a:rPr lang="en-US" sz="1600" dirty="0">
                <a:latin typeface="Aptos Display" panose="020B0004020202020204" pitchFamily="34" charset="0"/>
              </a:rPr>
              <a:t>: Introduce reporting tools to analyze borrowing trends and resource usage.</a:t>
            </a:r>
          </a:p>
          <a:p>
            <a:pPr algn="just"/>
            <a:r>
              <a:rPr lang="en-US" sz="1600" dirty="0">
                <a:latin typeface="Aptos Display" panose="020B0004020202020204" pitchFamily="34" charset="0"/>
              </a:rPr>
              <a:t>These enhancements will make the system scalable, user-friendly, and suitable for more complex library environments.</a:t>
            </a:r>
          </a:p>
        </p:txBody>
      </p:sp>
      <p:sp>
        <p:nvSpPr>
          <p:cNvPr id="19" name="Google Shape;1203;p31">
            <a:extLst>
              <a:ext uri="{FF2B5EF4-FFF2-40B4-BE49-F238E27FC236}">
                <a16:creationId xmlns:a16="http://schemas.microsoft.com/office/drawing/2014/main" id="{99EA00F3-C700-0D16-93B8-3EE9BE2E5C1C}"/>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Future Enhancements</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DB945ADB-3000-825B-1557-983EFE31FF2F}"/>
              </a:ext>
            </a:extLst>
          </p:cNvPr>
          <p:cNvSpPr txBox="1"/>
          <p:nvPr/>
        </p:nvSpPr>
        <p:spPr>
          <a:xfrm>
            <a:off x="8624807" y="4743404"/>
            <a:ext cx="433965" cy="338554"/>
          </a:xfrm>
          <a:prstGeom prst="rect">
            <a:avLst/>
          </a:prstGeom>
          <a:noFill/>
        </p:spPr>
        <p:txBody>
          <a:bodyPr wrap="square" rtlCol="0">
            <a:spAutoFit/>
          </a:bodyPr>
          <a:lstStyle/>
          <a:p>
            <a:r>
              <a:rPr lang="en-US" sz="1600" b="1" dirty="0">
                <a:solidFill>
                  <a:schemeClr val="bg2"/>
                </a:solidFill>
              </a:rPr>
              <a:t>35</a:t>
            </a:r>
          </a:p>
        </p:txBody>
      </p:sp>
      <p:sp>
        <p:nvSpPr>
          <p:cNvPr id="21" name="TextBox 20">
            <a:extLst>
              <a:ext uri="{FF2B5EF4-FFF2-40B4-BE49-F238E27FC236}">
                <a16:creationId xmlns:a16="http://schemas.microsoft.com/office/drawing/2014/main" id="{6E853A09-6366-578C-F8EC-AB4BA05D29DF}"/>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4107993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19">
          <a:extLst>
            <a:ext uri="{FF2B5EF4-FFF2-40B4-BE49-F238E27FC236}">
              <a16:creationId xmlns:a16="http://schemas.microsoft.com/office/drawing/2014/main" id="{F76D65FC-B525-FA1F-48B4-FA6EFCFB1463}"/>
            </a:ext>
          </a:extLst>
        </p:cNvPr>
        <p:cNvGrpSpPr/>
        <p:nvPr/>
      </p:nvGrpSpPr>
      <p:grpSpPr>
        <a:xfrm>
          <a:off x="0" y="0"/>
          <a:ext cx="0" cy="0"/>
          <a:chOff x="0" y="0"/>
          <a:chExt cx="0" cy="0"/>
        </a:xfrm>
      </p:grpSpPr>
      <p:grpSp>
        <p:nvGrpSpPr>
          <p:cNvPr id="1721" name="Google Shape;1721;p43">
            <a:extLst>
              <a:ext uri="{FF2B5EF4-FFF2-40B4-BE49-F238E27FC236}">
                <a16:creationId xmlns:a16="http://schemas.microsoft.com/office/drawing/2014/main" id="{FF5B43B3-8744-8553-BECE-761F58EE601E}"/>
              </a:ext>
            </a:extLst>
          </p:cNvPr>
          <p:cNvGrpSpPr/>
          <p:nvPr/>
        </p:nvGrpSpPr>
        <p:grpSpPr>
          <a:xfrm flipH="1">
            <a:off x="7872700" y="3798256"/>
            <a:ext cx="1116375" cy="805844"/>
            <a:chOff x="1190300" y="3984881"/>
            <a:chExt cx="1116375" cy="805844"/>
          </a:xfrm>
        </p:grpSpPr>
        <p:sp>
          <p:nvSpPr>
            <p:cNvPr id="1722" name="Google Shape;1722;p43">
              <a:extLst>
                <a:ext uri="{FF2B5EF4-FFF2-40B4-BE49-F238E27FC236}">
                  <a16:creationId xmlns:a16="http://schemas.microsoft.com/office/drawing/2014/main" id="{A0049D7E-3EFA-DFA0-4FC0-0BD6852BA7EE}"/>
                </a:ext>
              </a:extLst>
            </p:cNvPr>
            <p:cNvSpPr/>
            <p:nvPr/>
          </p:nvSpPr>
          <p:spPr>
            <a:xfrm rot="5400000">
              <a:off x="1927099" y="4414228"/>
              <a:ext cx="150900" cy="231600"/>
            </a:xfrm>
            <a:prstGeom prst="chevron">
              <a:avLst>
                <a:gd name="adj" fmla="val 6545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3">
              <a:extLst>
                <a:ext uri="{FF2B5EF4-FFF2-40B4-BE49-F238E27FC236}">
                  <a16:creationId xmlns:a16="http://schemas.microsoft.com/office/drawing/2014/main" id="{AED156D3-26D0-27B9-C62D-66E2924E582F}"/>
                </a:ext>
              </a:extLst>
            </p:cNvPr>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3">
              <a:extLst>
                <a:ext uri="{FF2B5EF4-FFF2-40B4-BE49-F238E27FC236}">
                  <a16:creationId xmlns:a16="http://schemas.microsoft.com/office/drawing/2014/main" id="{E2A41D48-10CC-660A-687F-7ECF0586E2F7}"/>
                </a:ext>
              </a:extLst>
            </p:cNvPr>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3">
              <a:extLst>
                <a:ext uri="{FF2B5EF4-FFF2-40B4-BE49-F238E27FC236}">
                  <a16:creationId xmlns:a16="http://schemas.microsoft.com/office/drawing/2014/main" id="{3639D114-1C98-4E15-3D26-A522CE55DD42}"/>
                </a:ext>
              </a:extLst>
            </p:cNvPr>
            <p:cNvSpPr/>
            <p:nvPr/>
          </p:nvSpPr>
          <p:spPr>
            <a:xfrm>
              <a:off x="1190300" y="4057450"/>
              <a:ext cx="69600" cy="6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3">
              <a:extLst>
                <a:ext uri="{FF2B5EF4-FFF2-40B4-BE49-F238E27FC236}">
                  <a16:creationId xmlns:a16="http://schemas.microsoft.com/office/drawing/2014/main" id="{C170D2BE-0B44-92DD-A267-65F0E2DAE555}"/>
                </a:ext>
              </a:extLst>
            </p:cNvPr>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3">
              <a:extLst>
                <a:ext uri="{FF2B5EF4-FFF2-40B4-BE49-F238E27FC236}">
                  <a16:creationId xmlns:a16="http://schemas.microsoft.com/office/drawing/2014/main" id="{73746A60-E77C-F2FF-0942-A979C0D400CC}"/>
                </a:ext>
              </a:extLst>
            </p:cNvPr>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43">
              <a:extLst>
                <a:ext uri="{FF2B5EF4-FFF2-40B4-BE49-F238E27FC236}">
                  <a16:creationId xmlns:a16="http://schemas.microsoft.com/office/drawing/2014/main" id="{C01D0242-A6A1-2EF9-737F-B6E92B55B36D}"/>
                </a:ext>
              </a:extLst>
            </p:cNvPr>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a:extLst>
              <a:ext uri="{FF2B5EF4-FFF2-40B4-BE49-F238E27FC236}">
                <a16:creationId xmlns:a16="http://schemas.microsoft.com/office/drawing/2014/main" id="{2B5343EE-FBC4-4AF4-0E34-F5CF95689652}"/>
              </a:ext>
            </a:extLst>
          </p:cNvPr>
          <p:cNvSpPr>
            <a:spLocks noGrp="1"/>
          </p:cNvSpPr>
          <p:nvPr>
            <p:ph type="title"/>
          </p:nvPr>
        </p:nvSpPr>
        <p:spPr>
          <a:xfrm>
            <a:off x="2256907" y="669347"/>
            <a:ext cx="4508100" cy="944775"/>
          </a:xfrm>
        </p:spPr>
        <p:txBody>
          <a:bodyPr/>
          <a:lstStyle/>
          <a:p>
            <a:r>
              <a:rPr lang="en-US" sz="4000" dirty="0">
                <a:latin typeface="Showcard Gothic" panose="04020904020102020604" pitchFamily="82" charset="0"/>
              </a:rPr>
              <a:t>Conclusion</a:t>
            </a:r>
          </a:p>
        </p:txBody>
      </p:sp>
      <p:sp>
        <p:nvSpPr>
          <p:cNvPr id="12" name="TextBox 11">
            <a:extLst>
              <a:ext uri="{FF2B5EF4-FFF2-40B4-BE49-F238E27FC236}">
                <a16:creationId xmlns:a16="http://schemas.microsoft.com/office/drawing/2014/main" id="{D53F25DA-302E-84F8-C399-AF516E09F636}"/>
              </a:ext>
            </a:extLst>
          </p:cNvPr>
          <p:cNvSpPr txBox="1"/>
          <p:nvPr/>
        </p:nvSpPr>
        <p:spPr>
          <a:xfrm>
            <a:off x="8713673" y="4804946"/>
            <a:ext cx="481203" cy="338554"/>
          </a:xfrm>
          <a:prstGeom prst="rect">
            <a:avLst/>
          </a:prstGeom>
          <a:noFill/>
        </p:spPr>
        <p:txBody>
          <a:bodyPr wrap="square" rtlCol="0">
            <a:spAutoFit/>
          </a:bodyPr>
          <a:lstStyle/>
          <a:p>
            <a:r>
              <a:rPr lang="en-US" sz="1600" b="1" dirty="0">
                <a:solidFill>
                  <a:schemeClr val="bg2"/>
                </a:solidFill>
              </a:rPr>
              <a:t>36</a:t>
            </a:r>
          </a:p>
        </p:txBody>
      </p:sp>
      <p:sp>
        <p:nvSpPr>
          <p:cNvPr id="13" name="TextBox 12">
            <a:extLst>
              <a:ext uri="{FF2B5EF4-FFF2-40B4-BE49-F238E27FC236}">
                <a16:creationId xmlns:a16="http://schemas.microsoft.com/office/drawing/2014/main" id="{2A4C6D86-81C8-BFB7-B1E6-5EEA75C826A3}"/>
              </a:ext>
            </a:extLst>
          </p:cNvPr>
          <p:cNvSpPr txBox="1"/>
          <p:nvPr/>
        </p:nvSpPr>
        <p:spPr>
          <a:xfrm>
            <a:off x="6990805" y="0"/>
            <a:ext cx="2325916" cy="230832"/>
          </a:xfrm>
          <a:prstGeom prst="rect">
            <a:avLst/>
          </a:prstGeom>
          <a:noFill/>
        </p:spPr>
        <p:txBody>
          <a:bodyPr wrap="square" rtlCol="0">
            <a:spAutoFit/>
          </a:bodyPr>
          <a:lstStyle/>
          <a:p>
            <a:r>
              <a:rPr lang="en-US" sz="900" b="1" dirty="0">
                <a:solidFill>
                  <a:schemeClr val="bg2"/>
                </a:solidFill>
              </a:rPr>
              <a:t>Project: Library Management System</a:t>
            </a:r>
          </a:p>
        </p:txBody>
      </p:sp>
      <p:sp>
        <p:nvSpPr>
          <p:cNvPr id="5" name="Rectangle 1">
            <a:extLst>
              <a:ext uri="{FF2B5EF4-FFF2-40B4-BE49-F238E27FC236}">
                <a16:creationId xmlns:a16="http://schemas.microsoft.com/office/drawing/2014/main" id="{A8352147-131E-E97A-C8A4-C1EDF0539D07}"/>
              </a:ext>
            </a:extLst>
          </p:cNvPr>
          <p:cNvSpPr>
            <a:spLocks noChangeArrowheads="1"/>
          </p:cNvSpPr>
          <p:nvPr/>
        </p:nvSpPr>
        <p:spPr bwMode="auto">
          <a:xfrm>
            <a:off x="1331262" y="1804648"/>
            <a:ext cx="6481476" cy="153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2"/>
                </a:solidFill>
                <a:effectLst/>
                <a:latin typeface="Aptos Display" panose="020B0004020202020204" pitchFamily="34" charset="0"/>
              </a:rPr>
              <a:t>Bash scripting provides a fast, flexible solution for library management.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2"/>
                </a:solidFill>
                <a:effectLst/>
                <a:latin typeface="Aptos Display" panose="020B0004020202020204" pitchFamily="34" charset="0"/>
              </a:rPr>
              <a:t>Command-line commands streamline user interaction and data management.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i="0" u="none" strike="noStrike" cap="none" normalizeH="0" baseline="0" dirty="0">
              <a:ln>
                <a:noFill/>
              </a:ln>
              <a:solidFill>
                <a:schemeClr val="tx2"/>
              </a:solidFill>
              <a:effectLst/>
              <a:latin typeface="Aptos Display" panose="020B0004020202020204" pitchFamily="34" charset="0"/>
            </a:endParaRPr>
          </a:p>
        </p:txBody>
      </p:sp>
    </p:spTree>
    <p:extLst>
      <p:ext uri="{BB962C8B-B14F-4D97-AF65-F5344CB8AC3E}">
        <p14:creationId xmlns:p14="http://schemas.microsoft.com/office/powerpoint/2010/main" val="2711654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grpSp>
        <p:nvGrpSpPr>
          <p:cNvPr id="1721" name="Google Shape;1721;p43"/>
          <p:cNvGrpSpPr/>
          <p:nvPr/>
        </p:nvGrpSpPr>
        <p:grpSpPr>
          <a:xfrm flipH="1">
            <a:off x="7872700" y="3798256"/>
            <a:ext cx="1116375" cy="805844"/>
            <a:chOff x="1190300" y="3984881"/>
            <a:chExt cx="1116375" cy="805844"/>
          </a:xfrm>
        </p:grpSpPr>
        <p:sp>
          <p:nvSpPr>
            <p:cNvPr id="1722" name="Google Shape;1722;p43"/>
            <p:cNvSpPr/>
            <p:nvPr/>
          </p:nvSpPr>
          <p:spPr>
            <a:xfrm rot="5400000">
              <a:off x="1927099" y="4414228"/>
              <a:ext cx="150900" cy="231600"/>
            </a:xfrm>
            <a:prstGeom prst="chevron">
              <a:avLst>
                <a:gd name="adj" fmla="val 6545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3"/>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3"/>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3"/>
            <p:cNvSpPr/>
            <p:nvPr/>
          </p:nvSpPr>
          <p:spPr>
            <a:xfrm>
              <a:off x="1190300" y="4057450"/>
              <a:ext cx="69600" cy="6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3"/>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3"/>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43"/>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p:cNvSpPr>
            <a:spLocks noGrp="1"/>
          </p:cNvSpPr>
          <p:nvPr>
            <p:ph type="title"/>
          </p:nvPr>
        </p:nvSpPr>
        <p:spPr>
          <a:xfrm>
            <a:off x="2132921" y="1994452"/>
            <a:ext cx="4508100" cy="944775"/>
          </a:xfrm>
        </p:spPr>
        <p:txBody>
          <a:bodyPr/>
          <a:lstStyle/>
          <a:p>
            <a:r>
              <a:rPr lang="en-US" sz="4000" dirty="0">
                <a:latin typeface="Showcard Gothic" panose="04020904020102020604" pitchFamily="82" charset="0"/>
              </a:rPr>
              <a:t>Any question</a:t>
            </a:r>
          </a:p>
        </p:txBody>
      </p:sp>
      <p:pic>
        <p:nvPicPr>
          <p:cNvPr id="3" name="Picture 2" descr="Question Mark Why · Free image on Pixab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455" y="1945165"/>
            <a:ext cx="2481598" cy="1876839"/>
          </a:xfrm>
          <a:prstGeom prst="rect">
            <a:avLst/>
          </a:prstGeom>
        </p:spPr>
      </p:pic>
      <p:sp>
        <p:nvSpPr>
          <p:cNvPr id="12" name="TextBox 11"/>
          <p:cNvSpPr txBox="1"/>
          <p:nvPr/>
        </p:nvSpPr>
        <p:spPr>
          <a:xfrm>
            <a:off x="8713673" y="4804946"/>
            <a:ext cx="481203" cy="338554"/>
          </a:xfrm>
          <a:prstGeom prst="rect">
            <a:avLst/>
          </a:prstGeom>
          <a:noFill/>
        </p:spPr>
        <p:txBody>
          <a:bodyPr wrap="square" rtlCol="0">
            <a:spAutoFit/>
          </a:bodyPr>
          <a:lstStyle/>
          <a:p>
            <a:r>
              <a:rPr lang="en-US" sz="1600" b="1" dirty="0">
                <a:solidFill>
                  <a:schemeClr val="bg2"/>
                </a:solidFill>
              </a:rPr>
              <a:t>37</a:t>
            </a:r>
          </a:p>
        </p:txBody>
      </p:sp>
      <p:sp>
        <p:nvSpPr>
          <p:cNvPr id="13" name="TextBox 12"/>
          <p:cNvSpPr txBox="1"/>
          <p:nvPr/>
        </p:nvSpPr>
        <p:spPr>
          <a:xfrm>
            <a:off x="6990805" y="0"/>
            <a:ext cx="2325916" cy="230832"/>
          </a:xfrm>
          <a:prstGeom prst="rect">
            <a:avLst/>
          </a:prstGeom>
          <a:noFill/>
        </p:spPr>
        <p:txBody>
          <a:bodyPr wrap="square" rtlCol="0">
            <a:spAutoFit/>
          </a:bodyPr>
          <a:lstStyle/>
          <a:p>
            <a:r>
              <a:rPr lang="en-US" sz="900" b="1" dirty="0">
                <a:solidFill>
                  <a:schemeClr val="bg2"/>
                </a:solidFill>
              </a:rPr>
              <a:t>Project: Library Management System</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0;p43"/>
          <p:cNvSpPr txBox="1">
            <a:spLocks noGrp="1"/>
          </p:cNvSpPr>
          <p:nvPr>
            <p:ph type="title"/>
          </p:nvPr>
        </p:nvSpPr>
        <p:spPr>
          <a:xfrm>
            <a:off x="2344454" y="1670840"/>
            <a:ext cx="4508100" cy="1516308"/>
          </a:xfrm>
          <a:prstGeom prst="rect">
            <a:avLst/>
          </a:prstGeom>
        </p:spPr>
        <p:txBody>
          <a:bodyPr spcFirstLastPara="1" wrap="square" lIns="0" tIns="137150" rIns="0" bIns="0" anchor="ctr" anchorCtr="0">
            <a:noAutofit/>
          </a:bodyPr>
          <a:lstStyle/>
          <a:p>
            <a:pPr marL="0" lvl="0" indent="0" algn="ctr" rtl="0">
              <a:spcBef>
                <a:spcPts val="0"/>
              </a:spcBef>
              <a:spcAft>
                <a:spcPts val="0"/>
              </a:spcAft>
              <a:buNone/>
            </a:pPr>
            <a:r>
              <a:rPr lang="en-US" sz="4000" dirty="0">
                <a:latin typeface="Showcard Gothic" panose="04020904020102020604" pitchFamily="82" charset="0"/>
                <a:cs typeface="Times New Roman" panose="02020603050405020304" pitchFamily="18" charset="0"/>
              </a:rPr>
              <a:t>THANK YOU</a:t>
            </a:r>
            <a:endParaRPr sz="4000" dirty="0">
              <a:latin typeface="Showcard Gothic" panose="04020904020102020604" pitchFamily="82" charset="0"/>
              <a:cs typeface="Times New Roman" panose="02020603050405020304" pitchFamily="18" charset="0"/>
            </a:endParaRPr>
          </a:p>
        </p:txBody>
      </p:sp>
      <p:grpSp>
        <p:nvGrpSpPr>
          <p:cNvPr id="4" name="Google Shape;1673;p42"/>
          <p:cNvGrpSpPr/>
          <p:nvPr/>
        </p:nvGrpSpPr>
        <p:grpSpPr>
          <a:xfrm rot="20973898">
            <a:off x="6741237" y="3525080"/>
            <a:ext cx="1909810" cy="701226"/>
            <a:chOff x="3391384" y="1650774"/>
            <a:chExt cx="2170127" cy="850717"/>
          </a:xfrm>
        </p:grpSpPr>
        <p:sp>
          <p:nvSpPr>
            <p:cNvPr id="5" name="Google Shape;1674;p42"/>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675;p42"/>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676;p42"/>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77;p42"/>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678;p42"/>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TextBox 9"/>
          <p:cNvSpPr txBox="1"/>
          <p:nvPr/>
        </p:nvSpPr>
        <p:spPr>
          <a:xfrm>
            <a:off x="8698757" y="4804946"/>
            <a:ext cx="481203" cy="338554"/>
          </a:xfrm>
          <a:prstGeom prst="rect">
            <a:avLst/>
          </a:prstGeom>
          <a:noFill/>
        </p:spPr>
        <p:txBody>
          <a:bodyPr wrap="square" rtlCol="0">
            <a:spAutoFit/>
          </a:bodyPr>
          <a:lstStyle/>
          <a:p>
            <a:r>
              <a:rPr lang="en-US" sz="1600" b="1" dirty="0">
                <a:solidFill>
                  <a:schemeClr val="bg2"/>
                </a:solidFill>
              </a:rPr>
              <a:t>38</a:t>
            </a:r>
          </a:p>
        </p:txBody>
      </p:sp>
      <p:sp>
        <p:nvSpPr>
          <p:cNvPr id="11" name="TextBox 10"/>
          <p:cNvSpPr txBox="1"/>
          <p:nvPr/>
        </p:nvSpPr>
        <p:spPr>
          <a:xfrm>
            <a:off x="6990805" y="0"/>
            <a:ext cx="2325916"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38916859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grpSp>
        <p:nvGrpSpPr>
          <p:cNvPr id="1664" name="Google Shape;1664;p42"/>
          <p:cNvGrpSpPr/>
          <p:nvPr/>
        </p:nvGrpSpPr>
        <p:grpSpPr>
          <a:xfrm>
            <a:off x="7096539" y="3786344"/>
            <a:ext cx="1946522" cy="895414"/>
            <a:chOff x="3498501" y="2991448"/>
            <a:chExt cx="2317657" cy="1112340"/>
          </a:xfrm>
        </p:grpSpPr>
        <p:sp>
          <p:nvSpPr>
            <p:cNvPr id="1665" name="Google Shape;1665;p42"/>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p:cNvGrpSpPr/>
          <p:nvPr/>
        </p:nvGrpSpPr>
        <p:grpSpPr>
          <a:xfrm>
            <a:off x="6944681" y="3386144"/>
            <a:ext cx="1961135" cy="888318"/>
            <a:chOff x="3327843" y="2634167"/>
            <a:chExt cx="2317678" cy="1112571"/>
          </a:xfrm>
        </p:grpSpPr>
        <p:sp>
          <p:nvSpPr>
            <p:cNvPr id="1668" name="Google Shape;1668;p42"/>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p:cNvGrpSpPr/>
          <p:nvPr/>
        </p:nvGrpSpPr>
        <p:grpSpPr>
          <a:xfrm>
            <a:off x="7031278" y="3044868"/>
            <a:ext cx="1999531" cy="776044"/>
            <a:chOff x="3498501" y="2080752"/>
            <a:chExt cx="2317657" cy="1112571"/>
          </a:xfrm>
        </p:grpSpPr>
        <p:sp>
          <p:nvSpPr>
            <p:cNvPr id="1671" name="Google Shape;1671;p42"/>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p:cNvGrpSpPr/>
          <p:nvPr/>
        </p:nvGrpSpPr>
        <p:grpSpPr>
          <a:xfrm>
            <a:off x="7031278" y="2604053"/>
            <a:ext cx="1909810" cy="701226"/>
            <a:chOff x="3391384" y="1650774"/>
            <a:chExt cx="2170127" cy="850717"/>
          </a:xfrm>
        </p:grpSpPr>
        <p:sp>
          <p:nvSpPr>
            <p:cNvPr id="1674" name="Google Shape;1674;p42"/>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p:cNvSpPr txBox="1">
            <a:spLocks/>
          </p:cNvSpPr>
          <p:nvPr/>
        </p:nvSpPr>
        <p:spPr>
          <a:xfrm>
            <a:off x="1045504" y="1393163"/>
            <a:ext cx="5642015" cy="2721907"/>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600" dirty="0">
                <a:latin typeface="Aptos Display" panose="020B0004020202020204" pitchFamily="34" charset="0"/>
              </a:rPr>
              <a:t>The Library Management System project aims to replace traditional paper-based library processes with an automated solution using Linux-based scripting. Built with Bash, this system provides a simple command-line interface to manage books and students, including adding, updating, and deleting records. It features secure staff login and automatically calculates penalties for late book returns, making library operations faster and more efficient.</a:t>
            </a:r>
            <a:endParaRPr lang="en-US" sz="1600" dirty="0">
              <a:solidFill>
                <a:schemeClr val="tx2"/>
              </a:solidFill>
              <a:latin typeface="Aptos Display" panose="020B0004020202020204" pitchFamily="34" charset="0"/>
              <a:cs typeface="Times New Roman" panose="02020603050405020304" pitchFamily="18" charset="0"/>
            </a:endParaRPr>
          </a:p>
        </p:txBody>
      </p:sp>
      <p:sp>
        <p:nvSpPr>
          <p:cNvPr id="19" name="Google Shape;1203;p31"/>
          <p:cNvSpPr txBox="1">
            <a:spLocks/>
          </p:cNvSpPr>
          <p:nvPr/>
        </p:nvSpPr>
        <p:spPr>
          <a:xfrm>
            <a:off x="1048947" y="891538"/>
            <a:ext cx="3709200" cy="50162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4000" dirty="0">
                <a:latin typeface="Britannic Bold" panose="020B0903060703020204" pitchFamily="34" charset="0"/>
                <a:cs typeface="Times New Roman" panose="02020603050405020304" pitchFamily="18" charset="0"/>
              </a:rPr>
              <a:t>Overview</a:t>
            </a:r>
          </a:p>
        </p:txBody>
      </p:sp>
      <p:sp>
        <p:nvSpPr>
          <p:cNvPr id="20" name="TextBox 19"/>
          <p:cNvSpPr txBox="1"/>
          <p:nvPr/>
        </p:nvSpPr>
        <p:spPr>
          <a:xfrm>
            <a:off x="8752860" y="4743404"/>
            <a:ext cx="305912" cy="338554"/>
          </a:xfrm>
          <a:prstGeom prst="rect">
            <a:avLst/>
          </a:prstGeom>
          <a:noFill/>
        </p:spPr>
        <p:txBody>
          <a:bodyPr wrap="square" rtlCol="0">
            <a:spAutoFit/>
          </a:bodyPr>
          <a:lstStyle/>
          <a:p>
            <a:r>
              <a:rPr lang="en-US" sz="1600" b="1" dirty="0">
                <a:solidFill>
                  <a:schemeClr val="bg2"/>
                </a:solidFill>
              </a:rPr>
              <a:t>4</a:t>
            </a:r>
          </a:p>
        </p:txBody>
      </p:sp>
      <p:sp>
        <p:nvSpPr>
          <p:cNvPr id="21" name="TextBox 20"/>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63902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2065AB4D-A344-A893-0553-1C548BCE0FA0}"/>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4E7CBF4E-D206-82C1-6F9D-032942404E93}"/>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F13D1A5F-5904-30A9-9761-5B4F6BAA97A6}"/>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D67BCD45-8165-4EB0-FB46-00713933ABFA}"/>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1D5C3A4D-5C3E-457E-794F-182B351590B0}"/>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FD7CF137-44DF-981B-AC96-50151746BCA4}"/>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E95410EE-3F10-5ABF-311B-8154FCCA5F9D}"/>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06386A3F-B743-5F9F-9469-EE3CC44D8E1A}"/>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ABB5E4F2-D98C-6CDB-E6B2-BCBB3E0890EE}"/>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31550063-3C2B-6A59-D5BA-E1595AE4C4C2}"/>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215C90D0-DC93-4A0B-7AC0-BFE238DE45C1}"/>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211B96B8-CFB5-C675-D07B-62EF8C55B377}"/>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2E6F6421-7DAF-1EF1-4276-9EF19B4C8B17}"/>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C244C1CF-1DD8-B873-FB42-E9860725A334}"/>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6DBA7AEF-4DD8-3AF1-1DAE-30EB254D33AD}"/>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E1FAD200-820A-6E25-FC9A-7F7BFEF31B97}"/>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AC3847EA-354D-0DBB-8E06-07ED840E62B5}"/>
              </a:ext>
            </a:extLst>
          </p:cNvPr>
          <p:cNvSpPr txBox="1">
            <a:spLocks/>
          </p:cNvSpPr>
          <p:nvPr/>
        </p:nvSpPr>
        <p:spPr>
          <a:xfrm>
            <a:off x="882567" y="2031580"/>
            <a:ext cx="5851447"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600" dirty="0">
                <a:latin typeface="Aptos Display" panose="020B0004020202020204" pitchFamily="34" charset="0"/>
              </a:rPr>
              <a:t>The Library Management System operates seamlessly in a Linux environment, utilizing Bash scripting to automate and manage library processes effectively. Linux provides a secure, reliable, and highly customizable platform for executing scripts. Its command-line interface enhances the system's flexibility and performance, making it an ideal choice for this project.</a:t>
            </a:r>
          </a:p>
        </p:txBody>
      </p:sp>
      <p:sp>
        <p:nvSpPr>
          <p:cNvPr id="19" name="Google Shape;1203;p31">
            <a:extLst>
              <a:ext uri="{FF2B5EF4-FFF2-40B4-BE49-F238E27FC236}">
                <a16:creationId xmlns:a16="http://schemas.microsoft.com/office/drawing/2014/main" id="{7F09AD65-E135-4379-A23A-8175A473AB7A}"/>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Linux Environment</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0B68ADBE-2EB9-031E-AD47-ABBF64FB9D25}"/>
              </a:ext>
            </a:extLst>
          </p:cNvPr>
          <p:cNvSpPr txBox="1"/>
          <p:nvPr/>
        </p:nvSpPr>
        <p:spPr>
          <a:xfrm>
            <a:off x="8752860" y="4743404"/>
            <a:ext cx="305912" cy="338554"/>
          </a:xfrm>
          <a:prstGeom prst="rect">
            <a:avLst/>
          </a:prstGeom>
          <a:noFill/>
        </p:spPr>
        <p:txBody>
          <a:bodyPr wrap="square" rtlCol="0">
            <a:spAutoFit/>
          </a:bodyPr>
          <a:lstStyle/>
          <a:p>
            <a:r>
              <a:rPr lang="en-US" sz="1600" b="1" dirty="0">
                <a:solidFill>
                  <a:schemeClr val="bg2"/>
                </a:solidFill>
              </a:rPr>
              <a:t>5</a:t>
            </a:r>
          </a:p>
        </p:txBody>
      </p:sp>
      <p:sp>
        <p:nvSpPr>
          <p:cNvPr id="21" name="TextBox 20">
            <a:extLst>
              <a:ext uri="{FF2B5EF4-FFF2-40B4-BE49-F238E27FC236}">
                <a16:creationId xmlns:a16="http://schemas.microsoft.com/office/drawing/2014/main" id="{FB1B6D34-90F0-AD7F-03D5-13F3475FF84C}"/>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376294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D965AF61-47C4-9ADB-A9ED-8708B99A95E2}"/>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FE46A5AC-9FE2-6440-DEF7-413DBE2F0296}"/>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EA8E8F2E-5147-E356-960B-989AC33C4514}"/>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96481FC4-BFA2-19F4-C81E-4AB2042350C4}"/>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43D76D77-EDEC-7968-3FE1-6CCAFC9572AB}"/>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434A5D19-6BD4-79E0-734A-CDBC356C2053}"/>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50BF8CD7-3F05-6FD8-BAED-6575774EC41B}"/>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298368AA-5FF9-AACE-E84C-9B6371A5754B}"/>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88C606BD-15EC-32F2-64AE-CC1F98984FD0}"/>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402ABE93-E069-B422-56FB-1B0388914AF5}"/>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30117454-DDB7-4303-2139-B8E8553EEC78}"/>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468FE7EB-D603-4DD6-C60D-82B930A56EF6}"/>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B455FAEF-D81C-3633-56E1-60B638C00DB9}"/>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AADC3170-6194-DEB3-33CF-230FD388370A}"/>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9314B4ED-9154-BDF5-3510-ADDC88AC735A}"/>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B3BF6D5E-26DF-5CEF-8AB1-447572EC4CF0}"/>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17428181-0143-1B44-834C-AE0BBBE8DEC1}"/>
              </a:ext>
            </a:extLst>
          </p:cNvPr>
          <p:cNvSpPr txBox="1">
            <a:spLocks/>
          </p:cNvSpPr>
          <p:nvPr/>
        </p:nvSpPr>
        <p:spPr>
          <a:xfrm>
            <a:off x="924901" y="1902984"/>
            <a:ext cx="5987533"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dirty="0">
                <a:latin typeface="Aptos Display" panose="020B0004020202020204" pitchFamily="34" charset="0"/>
              </a:rPr>
              <a:t>This project is built using Bash shell scripting, a powerful tool in Linux for automating repetitive tasks, managing arrays, and processing user input. Bash scripting is lightweight, easy to use, and widely supported across Linux distributions. It enables direct interaction with the Linux kernel for efficient resource management.</a:t>
            </a:r>
          </a:p>
        </p:txBody>
      </p:sp>
      <p:sp>
        <p:nvSpPr>
          <p:cNvPr id="19" name="Google Shape;1203;p31">
            <a:extLst>
              <a:ext uri="{FF2B5EF4-FFF2-40B4-BE49-F238E27FC236}">
                <a16:creationId xmlns:a16="http://schemas.microsoft.com/office/drawing/2014/main" id="{50C5E365-47A2-A5B1-ACA8-0E26573EA863}"/>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Shell Scripting</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0E0450CD-AC36-04B1-A91E-8217A0701662}"/>
              </a:ext>
            </a:extLst>
          </p:cNvPr>
          <p:cNvSpPr txBox="1"/>
          <p:nvPr/>
        </p:nvSpPr>
        <p:spPr>
          <a:xfrm>
            <a:off x="8752860" y="4743404"/>
            <a:ext cx="305912" cy="338554"/>
          </a:xfrm>
          <a:prstGeom prst="rect">
            <a:avLst/>
          </a:prstGeom>
          <a:noFill/>
        </p:spPr>
        <p:txBody>
          <a:bodyPr wrap="square" rtlCol="0">
            <a:spAutoFit/>
          </a:bodyPr>
          <a:lstStyle/>
          <a:p>
            <a:r>
              <a:rPr lang="en-US" sz="1600" b="1" dirty="0">
                <a:solidFill>
                  <a:schemeClr val="bg2"/>
                </a:solidFill>
              </a:rPr>
              <a:t>6</a:t>
            </a:r>
          </a:p>
        </p:txBody>
      </p:sp>
      <p:sp>
        <p:nvSpPr>
          <p:cNvPr id="21" name="TextBox 20">
            <a:extLst>
              <a:ext uri="{FF2B5EF4-FFF2-40B4-BE49-F238E27FC236}">
                <a16:creationId xmlns:a16="http://schemas.microsoft.com/office/drawing/2014/main" id="{A22BFB7C-A4F7-1C95-DEBD-D7EE5D30CB32}"/>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239426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9">
          <a:extLst>
            <a:ext uri="{FF2B5EF4-FFF2-40B4-BE49-F238E27FC236}">
              <a16:creationId xmlns:a16="http://schemas.microsoft.com/office/drawing/2014/main" id="{61A7AC32-5393-F6E9-BB15-AC158832142C}"/>
            </a:ext>
          </a:extLst>
        </p:cNvPr>
        <p:cNvGrpSpPr/>
        <p:nvPr/>
      </p:nvGrpSpPr>
      <p:grpSpPr>
        <a:xfrm>
          <a:off x="0" y="0"/>
          <a:ext cx="0" cy="0"/>
          <a:chOff x="0" y="0"/>
          <a:chExt cx="0" cy="0"/>
        </a:xfrm>
      </p:grpSpPr>
      <p:grpSp>
        <p:nvGrpSpPr>
          <p:cNvPr id="1721" name="Google Shape;1721;p43">
            <a:extLst>
              <a:ext uri="{FF2B5EF4-FFF2-40B4-BE49-F238E27FC236}">
                <a16:creationId xmlns:a16="http://schemas.microsoft.com/office/drawing/2014/main" id="{A3462976-4439-6677-9C70-7032C0564DCA}"/>
              </a:ext>
            </a:extLst>
          </p:cNvPr>
          <p:cNvGrpSpPr/>
          <p:nvPr/>
        </p:nvGrpSpPr>
        <p:grpSpPr>
          <a:xfrm flipH="1">
            <a:off x="7872700" y="3798256"/>
            <a:ext cx="1116375" cy="805844"/>
            <a:chOff x="1190300" y="3984881"/>
            <a:chExt cx="1116375" cy="805844"/>
          </a:xfrm>
        </p:grpSpPr>
        <p:sp>
          <p:nvSpPr>
            <p:cNvPr id="1722" name="Google Shape;1722;p43">
              <a:extLst>
                <a:ext uri="{FF2B5EF4-FFF2-40B4-BE49-F238E27FC236}">
                  <a16:creationId xmlns:a16="http://schemas.microsoft.com/office/drawing/2014/main" id="{5B5D0A04-B17A-B602-FBA4-46231C64E5E8}"/>
                </a:ext>
              </a:extLst>
            </p:cNvPr>
            <p:cNvSpPr/>
            <p:nvPr/>
          </p:nvSpPr>
          <p:spPr>
            <a:xfrm rot="5400000">
              <a:off x="1927099" y="4414228"/>
              <a:ext cx="150900" cy="231600"/>
            </a:xfrm>
            <a:prstGeom prst="chevron">
              <a:avLst>
                <a:gd name="adj" fmla="val 6545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3">
              <a:extLst>
                <a:ext uri="{FF2B5EF4-FFF2-40B4-BE49-F238E27FC236}">
                  <a16:creationId xmlns:a16="http://schemas.microsoft.com/office/drawing/2014/main" id="{4E32E638-BE5B-C6D9-EC5A-864D9983A2DD}"/>
                </a:ext>
              </a:extLst>
            </p:cNvPr>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3">
              <a:extLst>
                <a:ext uri="{FF2B5EF4-FFF2-40B4-BE49-F238E27FC236}">
                  <a16:creationId xmlns:a16="http://schemas.microsoft.com/office/drawing/2014/main" id="{03A7B854-961D-A142-CF45-39E60FA7548F}"/>
                </a:ext>
              </a:extLst>
            </p:cNvPr>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3">
              <a:extLst>
                <a:ext uri="{FF2B5EF4-FFF2-40B4-BE49-F238E27FC236}">
                  <a16:creationId xmlns:a16="http://schemas.microsoft.com/office/drawing/2014/main" id="{4FBEFBC1-A657-B9F9-81E3-7D7478707537}"/>
                </a:ext>
              </a:extLst>
            </p:cNvPr>
            <p:cNvSpPr/>
            <p:nvPr/>
          </p:nvSpPr>
          <p:spPr>
            <a:xfrm>
              <a:off x="1190300" y="4057450"/>
              <a:ext cx="69600" cy="6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3">
              <a:extLst>
                <a:ext uri="{FF2B5EF4-FFF2-40B4-BE49-F238E27FC236}">
                  <a16:creationId xmlns:a16="http://schemas.microsoft.com/office/drawing/2014/main" id="{9C130416-5A2E-3C6E-9039-71273B0F6EC7}"/>
                </a:ext>
              </a:extLst>
            </p:cNvPr>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3">
              <a:extLst>
                <a:ext uri="{FF2B5EF4-FFF2-40B4-BE49-F238E27FC236}">
                  <a16:creationId xmlns:a16="http://schemas.microsoft.com/office/drawing/2014/main" id="{3BC00B22-6F91-6BD1-7C85-ED2346DEF8E7}"/>
                </a:ext>
              </a:extLst>
            </p:cNvPr>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43">
              <a:extLst>
                <a:ext uri="{FF2B5EF4-FFF2-40B4-BE49-F238E27FC236}">
                  <a16:creationId xmlns:a16="http://schemas.microsoft.com/office/drawing/2014/main" id="{3BACDE27-965E-D0D2-1510-3E8D844EB6AF}"/>
                </a:ext>
              </a:extLst>
            </p:cNvPr>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a:extLst>
              <a:ext uri="{FF2B5EF4-FFF2-40B4-BE49-F238E27FC236}">
                <a16:creationId xmlns:a16="http://schemas.microsoft.com/office/drawing/2014/main" id="{38FCDB94-1294-B073-595C-33E0DF4E3AB6}"/>
              </a:ext>
            </a:extLst>
          </p:cNvPr>
          <p:cNvSpPr>
            <a:spLocks noGrp="1"/>
          </p:cNvSpPr>
          <p:nvPr>
            <p:ph type="title"/>
          </p:nvPr>
        </p:nvSpPr>
        <p:spPr>
          <a:xfrm>
            <a:off x="3131610" y="1526583"/>
            <a:ext cx="2741296" cy="1838847"/>
          </a:xfrm>
        </p:spPr>
        <p:txBody>
          <a:bodyPr/>
          <a:lstStyle/>
          <a:p>
            <a:r>
              <a:rPr lang="en-US" sz="4000" dirty="0">
                <a:latin typeface="Showcard Gothic" panose="04020904020102020604" pitchFamily="82" charset="0"/>
              </a:rPr>
              <a:t>Objective</a:t>
            </a:r>
            <a:br>
              <a:rPr lang="en-US" sz="4000" dirty="0">
                <a:latin typeface="Showcard Gothic" panose="04020904020102020604" pitchFamily="82" charset="0"/>
              </a:rPr>
            </a:br>
            <a:r>
              <a:rPr lang="en-US" sz="4000" dirty="0">
                <a:latin typeface="Showcard Gothic" panose="04020904020102020604" pitchFamily="82" charset="0"/>
              </a:rPr>
              <a:t>&amp; Outcome</a:t>
            </a:r>
          </a:p>
        </p:txBody>
      </p:sp>
      <p:sp>
        <p:nvSpPr>
          <p:cNvPr id="11" name="TextBox 10">
            <a:extLst>
              <a:ext uri="{FF2B5EF4-FFF2-40B4-BE49-F238E27FC236}">
                <a16:creationId xmlns:a16="http://schemas.microsoft.com/office/drawing/2014/main" id="{61602265-68EA-3946-FF45-B25F0AEF70D9}"/>
              </a:ext>
            </a:extLst>
          </p:cNvPr>
          <p:cNvSpPr txBox="1"/>
          <p:nvPr/>
        </p:nvSpPr>
        <p:spPr>
          <a:xfrm>
            <a:off x="8766519" y="4723675"/>
            <a:ext cx="305912" cy="338554"/>
          </a:xfrm>
          <a:prstGeom prst="rect">
            <a:avLst/>
          </a:prstGeom>
          <a:noFill/>
        </p:spPr>
        <p:txBody>
          <a:bodyPr wrap="square" rtlCol="0">
            <a:spAutoFit/>
          </a:bodyPr>
          <a:lstStyle/>
          <a:p>
            <a:r>
              <a:rPr lang="en-US" sz="1600" b="1" dirty="0">
                <a:solidFill>
                  <a:schemeClr val="bg2"/>
                </a:solidFill>
              </a:rPr>
              <a:t>7</a:t>
            </a:r>
          </a:p>
        </p:txBody>
      </p:sp>
      <p:sp>
        <p:nvSpPr>
          <p:cNvPr id="12" name="TextBox 11">
            <a:extLst>
              <a:ext uri="{FF2B5EF4-FFF2-40B4-BE49-F238E27FC236}">
                <a16:creationId xmlns:a16="http://schemas.microsoft.com/office/drawing/2014/main" id="{6C1019D0-3CEC-A8B8-A33E-DBB029C52ADB}"/>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10753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3DA10B14-FE68-AD38-0A7A-EE16FD1AE39E}"/>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7C8FA97F-068A-522E-289C-D8E5DEDA02EA}"/>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EE9078AC-6252-B73E-EE08-29BF2125E933}"/>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48AB6571-FEF1-C70E-6B01-2D8C7973AC08}"/>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FD628BE4-E496-89F1-AD03-CBBDA0DE3E4E}"/>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6C3908FA-B923-258C-96F1-6A3B2346411D}"/>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28360917-889E-B937-F7C5-95E7D29EBB8C}"/>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0B77B5BA-121A-EFBB-A516-8CD68C8D94B4}"/>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F4617EEC-4FE2-53DA-9628-CA09DB090F53}"/>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A9F4E540-2A91-C5FD-9434-35632935F3EF}"/>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9F9A2227-B3C0-847A-76FE-5AC3180B0239}"/>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7A67F8DF-214F-3813-0668-25B188295062}"/>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52AFD57B-4717-639F-407B-83C497945A3F}"/>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1A653B04-62CF-9A67-DD09-47A28F3B7930}"/>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C6D6D85E-F931-3B45-9742-FB9D72B62F52}"/>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7B16FC64-8212-7EC8-B0D4-8EC4475ECB9E}"/>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46A53D9D-F885-DBA8-D115-E6C8A3E1EAB8}"/>
              </a:ext>
            </a:extLst>
          </p:cNvPr>
          <p:cNvSpPr txBox="1">
            <a:spLocks/>
          </p:cNvSpPr>
          <p:nvPr/>
        </p:nvSpPr>
        <p:spPr>
          <a:xfrm>
            <a:off x="972573" y="1716888"/>
            <a:ext cx="5890965"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600" dirty="0">
                <a:latin typeface="Aptos Display" panose="020B0004020202020204" pitchFamily="34" charset="0"/>
              </a:rPr>
              <a:t>The primary goal is to automate library operations and reduce administrative workload. By developing a user-friendly script, the system ensures secure access, efficient book handling, and accurate penalty tracking, ultimately improving overall library management.</a:t>
            </a:r>
          </a:p>
        </p:txBody>
      </p:sp>
      <p:sp>
        <p:nvSpPr>
          <p:cNvPr id="19" name="Google Shape;1203;p31">
            <a:extLst>
              <a:ext uri="{FF2B5EF4-FFF2-40B4-BE49-F238E27FC236}">
                <a16:creationId xmlns:a16="http://schemas.microsoft.com/office/drawing/2014/main" id="{D6F5BB29-1832-A762-A3D6-D6ECB5A55E92}"/>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Objective</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C8BAB156-3C2E-4A69-9A35-543ACE3003EF}"/>
              </a:ext>
            </a:extLst>
          </p:cNvPr>
          <p:cNvSpPr txBox="1"/>
          <p:nvPr/>
        </p:nvSpPr>
        <p:spPr>
          <a:xfrm>
            <a:off x="8752860" y="4743404"/>
            <a:ext cx="305912" cy="338554"/>
          </a:xfrm>
          <a:prstGeom prst="rect">
            <a:avLst/>
          </a:prstGeom>
          <a:noFill/>
        </p:spPr>
        <p:txBody>
          <a:bodyPr wrap="square" rtlCol="0">
            <a:spAutoFit/>
          </a:bodyPr>
          <a:lstStyle/>
          <a:p>
            <a:r>
              <a:rPr lang="en-US" sz="1600" b="1" dirty="0">
                <a:solidFill>
                  <a:schemeClr val="bg2"/>
                </a:solidFill>
              </a:rPr>
              <a:t>8</a:t>
            </a:r>
          </a:p>
        </p:txBody>
      </p:sp>
      <p:sp>
        <p:nvSpPr>
          <p:cNvPr id="21" name="TextBox 20">
            <a:extLst>
              <a:ext uri="{FF2B5EF4-FFF2-40B4-BE49-F238E27FC236}">
                <a16:creationId xmlns:a16="http://schemas.microsoft.com/office/drawing/2014/main" id="{3D9AB77C-D4EA-296E-A3AC-4CACF50EF3E4}"/>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375451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FB8ADD4A-25DD-3B9B-1F23-E7B0B0D45928}"/>
            </a:ext>
          </a:extLst>
        </p:cNvPr>
        <p:cNvGrpSpPr/>
        <p:nvPr/>
      </p:nvGrpSpPr>
      <p:grpSpPr>
        <a:xfrm>
          <a:off x="0" y="0"/>
          <a:ext cx="0" cy="0"/>
          <a:chOff x="0" y="0"/>
          <a:chExt cx="0" cy="0"/>
        </a:xfrm>
      </p:grpSpPr>
      <p:grpSp>
        <p:nvGrpSpPr>
          <p:cNvPr id="1664" name="Google Shape;1664;p42">
            <a:extLst>
              <a:ext uri="{FF2B5EF4-FFF2-40B4-BE49-F238E27FC236}">
                <a16:creationId xmlns:a16="http://schemas.microsoft.com/office/drawing/2014/main" id="{BE4BE748-7D35-9910-47E5-9855B313A246}"/>
              </a:ext>
            </a:extLst>
          </p:cNvPr>
          <p:cNvGrpSpPr/>
          <p:nvPr/>
        </p:nvGrpSpPr>
        <p:grpSpPr>
          <a:xfrm>
            <a:off x="7096539" y="3786344"/>
            <a:ext cx="1946522" cy="895414"/>
            <a:chOff x="3498501" y="2991448"/>
            <a:chExt cx="2317657" cy="1112340"/>
          </a:xfrm>
        </p:grpSpPr>
        <p:sp>
          <p:nvSpPr>
            <p:cNvPr id="1665" name="Google Shape;1665;p42">
              <a:extLst>
                <a:ext uri="{FF2B5EF4-FFF2-40B4-BE49-F238E27FC236}">
                  <a16:creationId xmlns:a16="http://schemas.microsoft.com/office/drawing/2014/main" id="{7E1AB457-80EE-43EC-1519-0A536586C686}"/>
                </a:ext>
              </a:extLst>
            </p:cNvPr>
            <p:cNvSpPr/>
            <p:nvPr/>
          </p:nvSpPr>
          <p:spPr>
            <a:xfrm>
              <a:off x="3548907" y="3315105"/>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39"/>
                  </a:lnTo>
                  <a:cubicBezTo>
                    <a:pt x="106317" y="15739"/>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2">
              <a:extLst>
                <a:ext uri="{FF2B5EF4-FFF2-40B4-BE49-F238E27FC236}">
                  <a16:creationId xmlns:a16="http://schemas.microsoft.com/office/drawing/2014/main" id="{B9478CE9-4ADD-9DDC-074C-860F271449A1}"/>
                </a:ext>
              </a:extLst>
            </p:cNvPr>
            <p:cNvSpPr/>
            <p:nvPr/>
          </p:nvSpPr>
          <p:spPr>
            <a:xfrm>
              <a:off x="3498501" y="2991448"/>
              <a:ext cx="2317657" cy="1112340"/>
            </a:xfrm>
            <a:custGeom>
              <a:avLst/>
              <a:gdLst/>
              <a:ahLst/>
              <a:cxnLst/>
              <a:rect l="l" t="t" r="r" b="b"/>
              <a:pathLst>
                <a:path w="110628" h="53095" extrusionOk="0">
                  <a:moveTo>
                    <a:pt x="67744" y="0"/>
                  </a:moveTo>
                  <a:cubicBezTo>
                    <a:pt x="67142" y="0"/>
                    <a:pt x="66538" y="63"/>
                    <a:pt x="65941" y="186"/>
                  </a:cubicBezTo>
                  <a:lnTo>
                    <a:pt x="4512" y="13469"/>
                  </a:lnTo>
                  <a:cubicBezTo>
                    <a:pt x="1855" y="14046"/>
                    <a:pt x="0" y="16452"/>
                    <a:pt x="101" y="19158"/>
                  </a:cubicBezTo>
                  <a:lnTo>
                    <a:pt x="351" y="26477"/>
                  </a:lnTo>
                  <a:cubicBezTo>
                    <a:pt x="401" y="28381"/>
                    <a:pt x="1404" y="30136"/>
                    <a:pt x="3008" y="31163"/>
                  </a:cubicBezTo>
                  <a:lnTo>
                    <a:pt x="36467" y="52617"/>
                  </a:lnTo>
                  <a:cubicBezTo>
                    <a:pt x="36948" y="52933"/>
                    <a:pt x="37507" y="53094"/>
                    <a:pt x="38063" y="53094"/>
                  </a:cubicBezTo>
                  <a:cubicBezTo>
                    <a:pt x="38346" y="53094"/>
                    <a:pt x="38627" y="53053"/>
                    <a:pt x="38898" y="52968"/>
                  </a:cubicBezTo>
                  <a:lnTo>
                    <a:pt x="109775" y="32091"/>
                  </a:lnTo>
                  <a:cubicBezTo>
                    <a:pt x="110302" y="31940"/>
                    <a:pt x="110627" y="31464"/>
                    <a:pt x="110602" y="30938"/>
                  </a:cubicBezTo>
                  <a:cubicBezTo>
                    <a:pt x="110560" y="30414"/>
                    <a:pt x="110115" y="30012"/>
                    <a:pt x="109619" y="30012"/>
                  </a:cubicBezTo>
                  <a:cubicBezTo>
                    <a:pt x="109522" y="30012"/>
                    <a:pt x="109423" y="30028"/>
                    <a:pt x="109324" y="30061"/>
                  </a:cubicBezTo>
                  <a:lnTo>
                    <a:pt x="38196" y="50888"/>
                  </a:lnTo>
                  <a:cubicBezTo>
                    <a:pt x="38052" y="50928"/>
                    <a:pt x="37903" y="50947"/>
                    <a:pt x="37754" y="50947"/>
                  </a:cubicBezTo>
                  <a:cubicBezTo>
                    <a:pt x="37435" y="50947"/>
                    <a:pt x="37116" y="50858"/>
                    <a:pt x="36843" y="50687"/>
                  </a:cubicBezTo>
                  <a:lnTo>
                    <a:pt x="4963" y="30487"/>
                  </a:lnTo>
                  <a:cubicBezTo>
                    <a:pt x="3659" y="29660"/>
                    <a:pt x="2857" y="28256"/>
                    <a:pt x="2832" y="26702"/>
                  </a:cubicBezTo>
                  <a:lnTo>
                    <a:pt x="2682" y="20161"/>
                  </a:lnTo>
                  <a:cubicBezTo>
                    <a:pt x="2644" y="18783"/>
                    <a:pt x="3772" y="17789"/>
                    <a:pt x="5006" y="17789"/>
                  </a:cubicBezTo>
                  <a:cubicBezTo>
                    <a:pt x="5410" y="17789"/>
                    <a:pt x="5826" y="17896"/>
                    <a:pt x="6216" y="18131"/>
                  </a:cubicBezTo>
                  <a:lnTo>
                    <a:pt x="34662" y="35449"/>
                  </a:lnTo>
                  <a:cubicBezTo>
                    <a:pt x="35503" y="35954"/>
                    <a:pt x="36446" y="36221"/>
                    <a:pt x="37400" y="36221"/>
                  </a:cubicBezTo>
                  <a:cubicBezTo>
                    <a:pt x="37867" y="36221"/>
                    <a:pt x="38336" y="36157"/>
                    <a:pt x="38798" y="36026"/>
                  </a:cubicBezTo>
                  <a:lnTo>
                    <a:pt x="106567" y="16627"/>
                  </a:lnTo>
                  <a:cubicBezTo>
                    <a:pt x="108021" y="16226"/>
                    <a:pt x="108096" y="14196"/>
                    <a:pt x="106668" y="13670"/>
                  </a:cubicBezTo>
                  <a:lnTo>
                    <a:pt x="70652" y="512"/>
                  </a:lnTo>
                  <a:cubicBezTo>
                    <a:pt x="69717" y="169"/>
                    <a:pt x="68734" y="0"/>
                    <a:pt x="67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42">
            <a:extLst>
              <a:ext uri="{FF2B5EF4-FFF2-40B4-BE49-F238E27FC236}">
                <a16:creationId xmlns:a16="http://schemas.microsoft.com/office/drawing/2014/main" id="{B6CD80C3-ED3E-3F7F-164E-383C9085C0E5}"/>
              </a:ext>
            </a:extLst>
          </p:cNvPr>
          <p:cNvGrpSpPr/>
          <p:nvPr/>
        </p:nvGrpSpPr>
        <p:grpSpPr>
          <a:xfrm>
            <a:off x="6944681" y="3386144"/>
            <a:ext cx="1961135" cy="888318"/>
            <a:chOff x="3327843" y="2634167"/>
            <a:chExt cx="2317678" cy="1112571"/>
          </a:xfrm>
        </p:grpSpPr>
        <p:sp>
          <p:nvSpPr>
            <p:cNvPr id="1668" name="Google Shape;1668;p42">
              <a:extLst>
                <a:ext uri="{FF2B5EF4-FFF2-40B4-BE49-F238E27FC236}">
                  <a16:creationId xmlns:a16="http://schemas.microsoft.com/office/drawing/2014/main" id="{194CAAE8-A736-127C-B748-559C370DB6F7}"/>
                </a:ext>
              </a:extLst>
            </p:cNvPr>
            <p:cNvSpPr/>
            <p:nvPr/>
          </p:nvSpPr>
          <p:spPr>
            <a:xfrm>
              <a:off x="3368276" y="2958054"/>
              <a:ext cx="2226838" cy="787091"/>
            </a:xfrm>
            <a:custGeom>
              <a:avLst/>
              <a:gdLst/>
              <a:ahLst/>
              <a:cxnLst/>
              <a:rect l="l" t="t" r="r" b="b"/>
              <a:pathLst>
                <a:path w="106293" h="37570" extrusionOk="0">
                  <a:moveTo>
                    <a:pt x="1880" y="0"/>
                  </a:moveTo>
                  <a:lnTo>
                    <a:pt x="1880" y="0"/>
                  </a:lnTo>
                  <a:cubicBezTo>
                    <a:pt x="5289" y="11128"/>
                    <a:pt x="1" y="15740"/>
                    <a:pt x="1" y="15740"/>
                  </a:cubicBezTo>
                  <a:lnTo>
                    <a:pt x="71279" y="37569"/>
                  </a:lnTo>
                  <a:lnTo>
                    <a:pt x="106292" y="13660"/>
                  </a:lnTo>
                  <a:lnTo>
                    <a:pt x="106292" y="1128"/>
                  </a:lnTo>
                  <a:lnTo>
                    <a:pt x="61755" y="10326"/>
                  </a:lnTo>
                  <a:lnTo>
                    <a:pt x="1880" y="0"/>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2">
              <a:extLst>
                <a:ext uri="{FF2B5EF4-FFF2-40B4-BE49-F238E27FC236}">
                  <a16:creationId xmlns:a16="http://schemas.microsoft.com/office/drawing/2014/main" id="{97CFDEC5-5CBA-F195-2C22-DC88F5D46174}"/>
                </a:ext>
              </a:extLst>
            </p:cNvPr>
            <p:cNvSpPr/>
            <p:nvPr/>
          </p:nvSpPr>
          <p:spPr>
            <a:xfrm>
              <a:off x="3327843" y="2634167"/>
              <a:ext cx="2317678" cy="1112571"/>
            </a:xfrm>
            <a:custGeom>
              <a:avLst/>
              <a:gdLst/>
              <a:ahLst/>
              <a:cxnLst/>
              <a:rect l="l" t="t" r="r" b="b"/>
              <a:pathLst>
                <a:path w="110629" h="53106" extrusionOk="0">
                  <a:moveTo>
                    <a:pt x="42907" y="1"/>
                  </a:moveTo>
                  <a:cubicBezTo>
                    <a:pt x="41912" y="1"/>
                    <a:pt x="40915" y="179"/>
                    <a:pt x="39976" y="523"/>
                  </a:cubicBezTo>
                  <a:lnTo>
                    <a:pt x="3961" y="13681"/>
                  </a:lnTo>
                  <a:cubicBezTo>
                    <a:pt x="2532" y="14182"/>
                    <a:pt x="2607" y="16212"/>
                    <a:pt x="4061" y="16638"/>
                  </a:cubicBezTo>
                  <a:lnTo>
                    <a:pt x="71831" y="36012"/>
                  </a:lnTo>
                  <a:cubicBezTo>
                    <a:pt x="72305" y="36147"/>
                    <a:pt x="72789" y="36214"/>
                    <a:pt x="73269" y="36214"/>
                  </a:cubicBezTo>
                  <a:cubicBezTo>
                    <a:pt x="74208" y="36214"/>
                    <a:pt x="75137" y="35958"/>
                    <a:pt x="75966" y="35460"/>
                  </a:cubicBezTo>
                  <a:lnTo>
                    <a:pt x="104438" y="18142"/>
                  </a:lnTo>
                  <a:cubicBezTo>
                    <a:pt x="104821" y="17907"/>
                    <a:pt x="105232" y="17800"/>
                    <a:pt x="105633" y="17800"/>
                  </a:cubicBezTo>
                  <a:cubicBezTo>
                    <a:pt x="106856" y="17800"/>
                    <a:pt x="107984" y="18794"/>
                    <a:pt x="107946" y="20172"/>
                  </a:cubicBezTo>
                  <a:lnTo>
                    <a:pt x="107796" y="26714"/>
                  </a:lnTo>
                  <a:cubicBezTo>
                    <a:pt x="107771" y="28267"/>
                    <a:pt x="106969" y="29671"/>
                    <a:pt x="105666" y="30498"/>
                  </a:cubicBezTo>
                  <a:lnTo>
                    <a:pt x="73786" y="50699"/>
                  </a:lnTo>
                  <a:cubicBezTo>
                    <a:pt x="73513" y="50869"/>
                    <a:pt x="73205" y="50959"/>
                    <a:pt x="72885" y="50959"/>
                  </a:cubicBezTo>
                  <a:cubicBezTo>
                    <a:pt x="72736" y="50959"/>
                    <a:pt x="72584" y="50939"/>
                    <a:pt x="72432" y="50899"/>
                  </a:cubicBezTo>
                  <a:lnTo>
                    <a:pt x="1304" y="30047"/>
                  </a:lnTo>
                  <a:cubicBezTo>
                    <a:pt x="1215" y="30021"/>
                    <a:pt x="1126" y="30009"/>
                    <a:pt x="1038" y="30009"/>
                  </a:cubicBezTo>
                  <a:cubicBezTo>
                    <a:pt x="531" y="30009"/>
                    <a:pt x="72" y="30415"/>
                    <a:pt x="51" y="30949"/>
                  </a:cubicBezTo>
                  <a:cubicBezTo>
                    <a:pt x="1" y="31475"/>
                    <a:pt x="352" y="31952"/>
                    <a:pt x="853" y="32102"/>
                  </a:cubicBezTo>
                  <a:lnTo>
                    <a:pt x="71731" y="52979"/>
                  </a:lnTo>
                  <a:cubicBezTo>
                    <a:pt x="72009" y="53064"/>
                    <a:pt x="72294" y="53106"/>
                    <a:pt x="72576" y="53106"/>
                  </a:cubicBezTo>
                  <a:cubicBezTo>
                    <a:pt x="73132" y="53106"/>
                    <a:pt x="73680" y="52944"/>
                    <a:pt x="74162" y="52628"/>
                  </a:cubicBezTo>
                  <a:lnTo>
                    <a:pt x="107621" y="31175"/>
                  </a:lnTo>
                  <a:cubicBezTo>
                    <a:pt x="109225" y="30122"/>
                    <a:pt x="110227" y="28368"/>
                    <a:pt x="110302" y="26463"/>
                  </a:cubicBezTo>
                  <a:lnTo>
                    <a:pt x="110553" y="19170"/>
                  </a:lnTo>
                  <a:cubicBezTo>
                    <a:pt x="110628" y="16463"/>
                    <a:pt x="108773" y="14057"/>
                    <a:pt x="106117" y="13480"/>
                  </a:cubicBezTo>
                  <a:lnTo>
                    <a:pt x="44688" y="197"/>
                  </a:lnTo>
                  <a:cubicBezTo>
                    <a:pt x="44104" y="65"/>
                    <a:pt x="43506" y="1"/>
                    <a:pt x="42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0" name="Google Shape;1670;p42">
            <a:extLst>
              <a:ext uri="{FF2B5EF4-FFF2-40B4-BE49-F238E27FC236}">
                <a16:creationId xmlns:a16="http://schemas.microsoft.com/office/drawing/2014/main" id="{93FD587C-3592-ADF3-35D2-751FD5A9FD81}"/>
              </a:ext>
            </a:extLst>
          </p:cNvPr>
          <p:cNvGrpSpPr/>
          <p:nvPr/>
        </p:nvGrpSpPr>
        <p:grpSpPr>
          <a:xfrm>
            <a:off x="7031278" y="3044868"/>
            <a:ext cx="1999531" cy="776044"/>
            <a:chOff x="3498501" y="2080752"/>
            <a:chExt cx="2317657" cy="1112571"/>
          </a:xfrm>
        </p:grpSpPr>
        <p:sp>
          <p:nvSpPr>
            <p:cNvPr id="1671" name="Google Shape;1671;p42">
              <a:extLst>
                <a:ext uri="{FF2B5EF4-FFF2-40B4-BE49-F238E27FC236}">
                  <a16:creationId xmlns:a16="http://schemas.microsoft.com/office/drawing/2014/main" id="{7197CDB8-F1F5-3C99-E54A-8F3D30C088CF}"/>
                </a:ext>
              </a:extLst>
            </p:cNvPr>
            <p:cNvSpPr/>
            <p:nvPr/>
          </p:nvSpPr>
          <p:spPr>
            <a:xfrm>
              <a:off x="3548907" y="2404639"/>
              <a:ext cx="2227341" cy="787092"/>
            </a:xfrm>
            <a:custGeom>
              <a:avLst/>
              <a:gdLst/>
              <a:ahLst/>
              <a:cxnLst/>
              <a:rect l="l" t="t" r="r" b="b"/>
              <a:pathLst>
                <a:path w="106317" h="37570" extrusionOk="0">
                  <a:moveTo>
                    <a:pt x="104412" y="0"/>
                  </a:moveTo>
                  <a:lnTo>
                    <a:pt x="44562" y="10326"/>
                  </a:lnTo>
                  <a:lnTo>
                    <a:pt x="25" y="1153"/>
                  </a:lnTo>
                  <a:lnTo>
                    <a:pt x="0" y="13659"/>
                  </a:lnTo>
                  <a:lnTo>
                    <a:pt x="35013" y="37569"/>
                  </a:lnTo>
                  <a:lnTo>
                    <a:pt x="106317" y="15740"/>
                  </a:lnTo>
                  <a:cubicBezTo>
                    <a:pt x="106317" y="15740"/>
                    <a:pt x="101003" y="11128"/>
                    <a:pt x="104412" y="0"/>
                  </a:cubicBez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2">
              <a:extLst>
                <a:ext uri="{FF2B5EF4-FFF2-40B4-BE49-F238E27FC236}">
                  <a16:creationId xmlns:a16="http://schemas.microsoft.com/office/drawing/2014/main" id="{48021E6D-B562-A82C-8BBA-EDE537D03C60}"/>
                </a:ext>
              </a:extLst>
            </p:cNvPr>
            <p:cNvSpPr/>
            <p:nvPr/>
          </p:nvSpPr>
          <p:spPr>
            <a:xfrm>
              <a:off x="3498501" y="2080752"/>
              <a:ext cx="2317657" cy="1112571"/>
            </a:xfrm>
            <a:custGeom>
              <a:avLst/>
              <a:gdLst/>
              <a:ahLst/>
              <a:cxnLst/>
              <a:rect l="l" t="t" r="r" b="b"/>
              <a:pathLst>
                <a:path w="110628" h="53106" extrusionOk="0">
                  <a:moveTo>
                    <a:pt x="67733" y="0"/>
                  </a:moveTo>
                  <a:cubicBezTo>
                    <a:pt x="67135" y="0"/>
                    <a:pt x="66534" y="65"/>
                    <a:pt x="65941" y="197"/>
                  </a:cubicBezTo>
                  <a:lnTo>
                    <a:pt x="4512" y="13480"/>
                  </a:lnTo>
                  <a:cubicBezTo>
                    <a:pt x="1855" y="14057"/>
                    <a:pt x="0" y="16463"/>
                    <a:pt x="101" y="19169"/>
                  </a:cubicBezTo>
                  <a:lnTo>
                    <a:pt x="351" y="26463"/>
                  </a:lnTo>
                  <a:cubicBezTo>
                    <a:pt x="401" y="28367"/>
                    <a:pt x="1404" y="30122"/>
                    <a:pt x="3008" y="31175"/>
                  </a:cubicBezTo>
                  <a:lnTo>
                    <a:pt x="36467" y="52628"/>
                  </a:lnTo>
                  <a:cubicBezTo>
                    <a:pt x="36948" y="52944"/>
                    <a:pt x="37507" y="53105"/>
                    <a:pt x="38063" y="53105"/>
                  </a:cubicBezTo>
                  <a:cubicBezTo>
                    <a:pt x="38346" y="53105"/>
                    <a:pt x="38627" y="53064"/>
                    <a:pt x="38898" y="52979"/>
                  </a:cubicBezTo>
                  <a:lnTo>
                    <a:pt x="109775" y="32102"/>
                  </a:lnTo>
                  <a:cubicBezTo>
                    <a:pt x="110302" y="31951"/>
                    <a:pt x="110627" y="31475"/>
                    <a:pt x="110602" y="30949"/>
                  </a:cubicBezTo>
                  <a:cubicBezTo>
                    <a:pt x="110560" y="30415"/>
                    <a:pt x="110098" y="30009"/>
                    <a:pt x="109591" y="30009"/>
                  </a:cubicBezTo>
                  <a:cubicBezTo>
                    <a:pt x="109503" y="30009"/>
                    <a:pt x="109413" y="30021"/>
                    <a:pt x="109324" y="30047"/>
                  </a:cubicBezTo>
                  <a:lnTo>
                    <a:pt x="38196" y="50899"/>
                  </a:lnTo>
                  <a:cubicBezTo>
                    <a:pt x="38052" y="50939"/>
                    <a:pt x="37903" y="50958"/>
                    <a:pt x="37754" y="50958"/>
                  </a:cubicBezTo>
                  <a:cubicBezTo>
                    <a:pt x="37435" y="50958"/>
                    <a:pt x="37116" y="50869"/>
                    <a:pt x="36843" y="50698"/>
                  </a:cubicBezTo>
                  <a:lnTo>
                    <a:pt x="4963" y="30498"/>
                  </a:lnTo>
                  <a:cubicBezTo>
                    <a:pt x="3659" y="29671"/>
                    <a:pt x="2857" y="28267"/>
                    <a:pt x="2832" y="26713"/>
                  </a:cubicBezTo>
                  <a:lnTo>
                    <a:pt x="2682" y="20172"/>
                  </a:lnTo>
                  <a:cubicBezTo>
                    <a:pt x="2644" y="18794"/>
                    <a:pt x="3772" y="17800"/>
                    <a:pt x="5006" y="17800"/>
                  </a:cubicBezTo>
                  <a:cubicBezTo>
                    <a:pt x="5410" y="17800"/>
                    <a:pt x="5826" y="17907"/>
                    <a:pt x="6216" y="18142"/>
                  </a:cubicBezTo>
                  <a:lnTo>
                    <a:pt x="34662" y="35460"/>
                  </a:lnTo>
                  <a:cubicBezTo>
                    <a:pt x="35492" y="35958"/>
                    <a:pt x="36420" y="36214"/>
                    <a:pt x="37360" y="36214"/>
                  </a:cubicBezTo>
                  <a:cubicBezTo>
                    <a:pt x="37840" y="36214"/>
                    <a:pt x="38323" y="36147"/>
                    <a:pt x="38798" y="36012"/>
                  </a:cubicBezTo>
                  <a:lnTo>
                    <a:pt x="106567" y="16638"/>
                  </a:lnTo>
                  <a:cubicBezTo>
                    <a:pt x="108021" y="16237"/>
                    <a:pt x="108096" y="14182"/>
                    <a:pt x="106668" y="13681"/>
                  </a:cubicBezTo>
                  <a:lnTo>
                    <a:pt x="70652" y="523"/>
                  </a:lnTo>
                  <a:cubicBezTo>
                    <a:pt x="69714" y="179"/>
                    <a:pt x="68726" y="0"/>
                    <a:pt x="67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42">
            <a:extLst>
              <a:ext uri="{FF2B5EF4-FFF2-40B4-BE49-F238E27FC236}">
                <a16:creationId xmlns:a16="http://schemas.microsoft.com/office/drawing/2014/main" id="{29BE1001-E3C6-AF18-C7EA-4E8545C92DC8}"/>
              </a:ext>
            </a:extLst>
          </p:cNvPr>
          <p:cNvGrpSpPr/>
          <p:nvPr/>
        </p:nvGrpSpPr>
        <p:grpSpPr>
          <a:xfrm>
            <a:off x="7031278" y="2604053"/>
            <a:ext cx="1909810" cy="701226"/>
            <a:chOff x="3391384" y="1650774"/>
            <a:chExt cx="2170127" cy="850717"/>
          </a:xfrm>
        </p:grpSpPr>
        <p:sp>
          <p:nvSpPr>
            <p:cNvPr id="1674" name="Google Shape;1674;p42">
              <a:extLst>
                <a:ext uri="{FF2B5EF4-FFF2-40B4-BE49-F238E27FC236}">
                  <a16:creationId xmlns:a16="http://schemas.microsoft.com/office/drawing/2014/main" id="{0062953F-3193-E3FD-8191-89F4C0F11FB6}"/>
                </a:ext>
              </a:extLst>
            </p:cNvPr>
            <p:cNvSpPr/>
            <p:nvPr/>
          </p:nvSpPr>
          <p:spPr>
            <a:xfrm>
              <a:off x="3412397" y="1832829"/>
              <a:ext cx="847993" cy="636398"/>
            </a:xfrm>
            <a:custGeom>
              <a:avLst/>
              <a:gdLst/>
              <a:ahLst/>
              <a:cxnLst/>
              <a:rect l="l" t="t" r="r" b="b"/>
              <a:pathLst>
                <a:path w="40477" h="30377" extrusionOk="0">
                  <a:moveTo>
                    <a:pt x="927" y="1"/>
                  </a:moveTo>
                  <a:cubicBezTo>
                    <a:pt x="927" y="1"/>
                    <a:pt x="5589" y="6467"/>
                    <a:pt x="0" y="19775"/>
                  </a:cubicBezTo>
                  <a:lnTo>
                    <a:pt x="35389" y="30377"/>
                  </a:lnTo>
                  <a:lnTo>
                    <a:pt x="39850" y="25941"/>
                  </a:lnTo>
                  <a:lnTo>
                    <a:pt x="40476" y="8422"/>
                  </a:lnTo>
                  <a:lnTo>
                    <a:pt x="927" y="1"/>
                  </a:lnTo>
                  <a:close/>
                </a:path>
              </a:pathLst>
            </a:custGeom>
            <a:solidFill>
              <a:srgbClr val="DAD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2">
              <a:extLst>
                <a:ext uri="{FF2B5EF4-FFF2-40B4-BE49-F238E27FC236}">
                  <a16:creationId xmlns:a16="http://schemas.microsoft.com/office/drawing/2014/main" id="{0B00D7C4-59E0-455F-3523-8B55FF1FCA1D}"/>
                </a:ext>
              </a:extLst>
            </p:cNvPr>
            <p:cNvSpPr/>
            <p:nvPr/>
          </p:nvSpPr>
          <p:spPr>
            <a:xfrm>
              <a:off x="3391384" y="1650774"/>
              <a:ext cx="2170127" cy="850717"/>
            </a:xfrm>
            <a:custGeom>
              <a:avLst/>
              <a:gdLst/>
              <a:ahLst/>
              <a:cxnLst/>
              <a:rect l="l" t="t" r="r" b="b"/>
              <a:pathLst>
                <a:path w="103586" h="40607" extrusionOk="0">
                  <a:moveTo>
                    <a:pt x="57029" y="1"/>
                  </a:moveTo>
                  <a:cubicBezTo>
                    <a:pt x="56392" y="1"/>
                    <a:pt x="55753" y="41"/>
                    <a:pt x="55114" y="119"/>
                  </a:cubicBezTo>
                  <a:lnTo>
                    <a:pt x="2056" y="6736"/>
                  </a:lnTo>
                  <a:cubicBezTo>
                    <a:pt x="978" y="6886"/>
                    <a:pt x="878" y="8390"/>
                    <a:pt x="1930" y="8691"/>
                  </a:cubicBezTo>
                  <a:lnTo>
                    <a:pt x="35289" y="17688"/>
                  </a:lnTo>
                  <a:cubicBezTo>
                    <a:pt x="37996" y="18415"/>
                    <a:pt x="39725" y="21047"/>
                    <a:pt x="39324" y="23829"/>
                  </a:cubicBezTo>
                  <a:lnTo>
                    <a:pt x="38021" y="32751"/>
                  </a:lnTo>
                  <a:cubicBezTo>
                    <a:pt x="37636" y="35296"/>
                    <a:pt x="35463" y="37074"/>
                    <a:pt x="33011" y="37074"/>
                  </a:cubicBezTo>
                  <a:cubicBezTo>
                    <a:pt x="32590" y="37074"/>
                    <a:pt x="32160" y="37022"/>
                    <a:pt x="31730" y="36911"/>
                  </a:cubicBezTo>
                  <a:lnTo>
                    <a:pt x="1003" y="28465"/>
                  </a:lnTo>
                  <a:cubicBezTo>
                    <a:pt x="937" y="28448"/>
                    <a:pt x="871" y="28440"/>
                    <a:pt x="806" y="28440"/>
                  </a:cubicBezTo>
                  <a:cubicBezTo>
                    <a:pt x="403" y="28440"/>
                    <a:pt x="47" y="28757"/>
                    <a:pt x="26" y="29167"/>
                  </a:cubicBezTo>
                  <a:lnTo>
                    <a:pt x="26" y="29242"/>
                  </a:lnTo>
                  <a:cubicBezTo>
                    <a:pt x="0" y="29869"/>
                    <a:pt x="402" y="30420"/>
                    <a:pt x="978" y="30571"/>
                  </a:cubicBezTo>
                  <a:lnTo>
                    <a:pt x="34236" y="40195"/>
                  </a:lnTo>
                  <a:cubicBezTo>
                    <a:pt x="35265" y="40471"/>
                    <a:pt x="36322" y="40606"/>
                    <a:pt x="37378" y="40606"/>
                  </a:cubicBezTo>
                  <a:cubicBezTo>
                    <a:pt x="38046" y="40606"/>
                    <a:pt x="38714" y="40552"/>
                    <a:pt x="39374" y="40445"/>
                  </a:cubicBezTo>
                  <a:lnTo>
                    <a:pt x="97044" y="30947"/>
                  </a:lnTo>
                  <a:cubicBezTo>
                    <a:pt x="99650" y="30520"/>
                    <a:pt x="101655" y="28415"/>
                    <a:pt x="101981" y="25809"/>
                  </a:cubicBezTo>
                  <a:lnTo>
                    <a:pt x="103510" y="13277"/>
                  </a:lnTo>
                  <a:cubicBezTo>
                    <a:pt x="103585" y="10997"/>
                    <a:pt x="102031" y="9017"/>
                    <a:pt x="99801" y="8540"/>
                  </a:cubicBezTo>
                  <a:lnTo>
                    <a:pt x="59976" y="295"/>
                  </a:lnTo>
                  <a:cubicBezTo>
                    <a:pt x="59001" y="97"/>
                    <a:pt x="58017" y="1"/>
                    <a:pt x="57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2">
              <a:extLst>
                <a:ext uri="{FF2B5EF4-FFF2-40B4-BE49-F238E27FC236}">
                  <a16:creationId xmlns:a16="http://schemas.microsoft.com/office/drawing/2014/main" id="{AA41DABB-A13D-76CF-B3F9-274EC9660727}"/>
                </a:ext>
              </a:extLst>
            </p:cNvPr>
            <p:cNvSpPr/>
            <p:nvPr/>
          </p:nvSpPr>
          <p:spPr>
            <a:xfrm>
              <a:off x="3723232" y="1799749"/>
              <a:ext cx="727761" cy="144429"/>
            </a:xfrm>
            <a:custGeom>
              <a:avLst/>
              <a:gdLst/>
              <a:ahLst/>
              <a:cxnLst/>
              <a:rect l="l" t="t" r="r" b="b"/>
              <a:pathLst>
                <a:path w="34738" h="6894" extrusionOk="0">
                  <a:moveTo>
                    <a:pt x="9374" y="1"/>
                  </a:moveTo>
                  <a:lnTo>
                    <a:pt x="276" y="703"/>
                  </a:lnTo>
                  <a:cubicBezTo>
                    <a:pt x="25" y="728"/>
                    <a:pt x="0" y="1104"/>
                    <a:pt x="251" y="1154"/>
                  </a:cubicBezTo>
                  <a:lnTo>
                    <a:pt x="24211" y="6893"/>
                  </a:lnTo>
                  <a:lnTo>
                    <a:pt x="24286" y="6893"/>
                  </a:lnTo>
                  <a:lnTo>
                    <a:pt x="34462" y="5916"/>
                  </a:lnTo>
                  <a:cubicBezTo>
                    <a:pt x="34712" y="5891"/>
                    <a:pt x="34737" y="5515"/>
                    <a:pt x="34487" y="5464"/>
                  </a:cubicBezTo>
                  <a:lnTo>
                    <a:pt x="9424" y="26"/>
                  </a:lnTo>
                  <a:cubicBezTo>
                    <a:pt x="9424" y="1"/>
                    <a:pt x="9399" y="1"/>
                    <a:pt x="9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2">
              <a:extLst>
                <a:ext uri="{FF2B5EF4-FFF2-40B4-BE49-F238E27FC236}">
                  <a16:creationId xmlns:a16="http://schemas.microsoft.com/office/drawing/2014/main" id="{1F5F3488-DB3F-CFDF-6737-C486A4107E27}"/>
                </a:ext>
              </a:extLst>
            </p:cNvPr>
            <p:cNvSpPr/>
            <p:nvPr/>
          </p:nvSpPr>
          <p:spPr>
            <a:xfrm>
              <a:off x="4347165" y="2012790"/>
              <a:ext cx="1079302" cy="316492"/>
            </a:xfrm>
            <a:custGeom>
              <a:avLst/>
              <a:gdLst/>
              <a:ahLst/>
              <a:cxnLst/>
              <a:rect l="l" t="t" r="r" b="b"/>
              <a:pathLst>
                <a:path w="51518" h="15107" extrusionOk="0">
                  <a:moveTo>
                    <a:pt x="50367" y="1"/>
                  </a:moveTo>
                  <a:cubicBezTo>
                    <a:pt x="50326" y="1"/>
                    <a:pt x="50285" y="3"/>
                    <a:pt x="50244" y="7"/>
                  </a:cubicBezTo>
                  <a:lnTo>
                    <a:pt x="1948" y="6098"/>
                  </a:lnTo>
                  <a:cubicBezTo>
                    <a:pt x="1446" y="6173"/>
                    <a:pt x="1070" y="6549"/>
                    <a:pt x="1020" y="7025"/>
                  </a:cubicBezTo>
                  <a:lnTo>
                    <a:pt x="93" y="13867"/>
                  </a:lnTo>
                  <a:cubicBezTo>
                    <a:pt x="0" y="14540"/>
                    <a:pt x="509" y="15106"/>
                    <a:pt x="1143" y="15106"/>
                  </a:cubicBezTo>
                  <a:cubicBezTo>
                    <a:pt x="1193" y="15106"/>
                    <a:pt x="1244" y="15102"/>
                    <a:pt x="1296" y="15095"/>
                  </a:cubicBezTo>
                  <a:lnTo>
                    <a:pt x="49918" y="8153"/>
                  </a:lnTo>
                  <a:cubicBezTo>
                    <a:pt x="50394" y="8078"/>
                    <a:pt x="50770" y="7677"/>
                    <a:pt x="50820" y="7200"/>
                  </a:cubicBezTo>
                  <a:lnTo>
                    <a:pt x="51447" y="1185"/>
                  </a:lnTo>
                  <a:cubicBezTo>
                    <a:pt x="51517" y="549"/>
                    <a:pt x="51011" y="1"/>
                    <a:pt x="50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2">
              <a:extLst>
                <a:ext uri="{FF2B5EF4-FFF2-40B4-BE49-F238E27FC236}">
                  <a16:creationId xmlns:a16="http://schemas.microsoft.com/office/drawing/2014/main" id="{B662BD6A-616D-D029-1BBE-4B56B014742C}"/>
                </a:ext>
              </a:extLst>
            </p:cNvPr>
            <p:cNvSpPr/>
            <p:nvPr/>
          </p:nvSpPr>
          <p:spPr>
            <a:xfrm>
              <a:off x="4296592" y="1892160"/>
              <a:ext cx="1191929" cy="158592"/>
            </a:xfrm>
            <a:custGeom>
              <a:avLst/>
              <a:gdLst/>
              <a:ahLst/>
              <a:cxnLst/>
              <a:rect l="l" t="t" r="r" b="b"/>
              <a:pathLst>
                <a:path w="56894" h="7570" extrusionOk="0">
                  <a:moveTo>
                    <a:pt x="56793" y="1"/>
                  </a:moveTo>
                  <a:lnTo>
                    <a:pt x="1" y="6793"/>
                  </a:lnTo>
                  <a:lnTo>
                    <a:pt x="101" y="7570"/>
                  </a:lnTo>
                  <a:lnTo>
                    <a:pt x="56893" y="778"/>
                  </a:lnTo>
                  <a:lnTo>
                    <a:pt x="56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1204;p31">
            <a:extLst>
              <a:ext uri="{FF2B5EF4-FFF2-40B4-BE49-F238E27FC236}">
                <a16:creationId xmlns:a16="http://schemas.microsoft.com/office/drawing/2014/main" id="{09497A5D-30A5-D568-3C5C-E3523923786C}"/>
              </a:ext>
            </a:extLst>
          </p:cNvPr>
          <p:cNvSpPr txBox="1">
            <a:spLocks/>
          </p:cNvSpPr>
          <p:nvPr/>
        </p:nvSpPr>
        <p:spPr>
          <a:xfrm>
            <a:off x="924901" y="1893801"/>
            <a:ext cx="5957129" cy="107020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600" dirty="0">
                <a:latin typeface="Aptos Display" panose="020B0004020202020204" pitchFamily="34" charset="0"/>
              </a:rPr>
              <a:t>The system demonstrates how Bash scripting can be effectively used to develop a functional and efficient library management solution. It streamlines processes, reduces manual errors, and ensures data organization. This project showcases the potential of shell scripting in solving practical challenges in small to medium-scale environments.</a:t>
            </a:r>
          </a:p>
        </p:txBody>
      </p:sp>
      <p:sp>
        <p:nvSpPr>
          <p:cNvPr id="19" name="Google Shape;1203;p31">
            <a:extLst>
              <a:ext uri="{FF2B5EF4-FFF2-40B4-BE49-F238E27FC236}">
                <a16:creationId xmlns:a16="http://schemas.microsoft.com/office/drawing/2014/main" id="{51706E0C-ECB3-94E7-EF0B-7DF9B741C072}"/>
              </a:ext>
            </a:extLst>
          </p:cNvPr>
          <p:cNvSpPr txBox="1">
            <a:spLocks/>
          </p:cNvSpPr>
          <p:nvPr/>
        </p:nvSpPr>
        <p:spPr>
          <a:xfrm>
            <a:off x="1025699" y="684117"/>
            <a:ext cx="8978457" cy="7760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200" dirty="0"/>
              <a:t>Outcome</a:t>
            </a:r>
            <a:endParaRPr lang="en-US" sz="3200" dirty="0">
              <a:latin typeface="Britannic Bold" panose="020B0903060703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6CA9F69C-45B9-6561-86E4-1B6FFB9C6715}"/>
              </a:ext>
            </a:extLst>
          </p:cNvPr>
          <p:cNvSpPr txBox="1"/>
          <p:nvPr/>
        </p:nvSpPr>
        <p:spPr>
          <a:xfrm>
            <a:off x="8752860" y="4743404"/>
            <a:ext cx="305912" cy="338554"/>
          </a:xfrm>
          <a:prstGeom prst="rect">
            <a:avLst/>
          </a:prstGeom>
          <a:noFill/>
        </p:spPr>
        <p:txBody>
          <a:bodyPr wrap="square" rtlCol="0">
            <a:spAutoFit/>
          </a:bodyPr>
          <a:lstStyle/>
          <a:p>
            <a:r>
              <a:rPr lang="en-US" sz="1600" b="1" dirty="0">
                <a:solidFill>
                  <a:schemeClr val="bg2"/>
                </a:solidFill>
              </a:rPr>
              <a:t>9</a:t>
            </a:r>
          </a:p>
        </p:txBody>
      </p:sp>
      <p:sp>
        <p:nvSpPr>
          <p:cNvPr id="21" name="TextBox 20">
            <a:extLst>
              <a:ext uri="{FF2B5EF4-FFF2-40B4-BE49-F238E27FC236}">
                <a16:creationId xmlns:a16="http://schemas.microsoft.com/office/drawing/2014/main" id="{C533F706-9EE4-D855-1F94-9D0A02458E80}"/>
              </a:ext>
            </a:extLst>
          </p:cNvPr>
          <p:cNvSpPr txBox="1"/>
          <p:nvPr/>
        </p:nvSpPr>
        <p:spPr>
          <a:xfrm>
            <a:off x="6988882" y="3625"/>
            <a:ext cx="3462875" cy="230832"/>
          </a:xfrm>
          <a:prstGeom prst="rect">
            <a:avLst/>
          </a:prstGeom>
          <a:noFill/>
        </p:spPr>
        <p:txBody>
          <a:bodyPr wrap="square" rtlCol="0">
            <a:spAutoFit/>
          </a:bodyPr>
          <a:lstStyle/>
          <a:p>
            <a:r>
              <a:rPr lang="en-US" sz="900" b="1" dirty="0">
                <a:solidFill>
                  <a:schemeClr val="bg2"/>
                </a:solidFill>
              </a:rPr>
              <a:t>Project: Library Management System</a:t>
            </a:r>
          </a:p>
        </p:txBody>
      </p:sp>
    </p:spTree>
    <p:extLst>
      <p:ext uri="{BB962C8B-B14F-4D97-AF65-F5344CB8AC3E}">
        <p14:creationId xmlns:p14="http://schemas.microsoft.com/office/powerpoint/2010/main" val="37658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ublic Libraries Thesis Defense by Slidesgo">
  <a:themeElements>
    <a:clrScheme name="Simple Light">
      <a:dk1>
        <a:srgbClr val="7D3021"/>
      </a:dk1>
      <a:lt1>
        <a:srgbClr val="C2A87C"/>
      </a:lt1>
      <a:dk2>
        <a:srgbClr val="FFFFFF"/>
      </a:dk2>
      <a:lt2>
        <a:srgbClr val="19191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1064</Words>
  <Application>Microsoft Office PowerPoint</Application>
  <PresentationFormat>On-screen Show (16:9)</PresentationFormat>
  <Paragraphs>184</Paragraphs>
  <Slides>38</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Anton</vt:lpstr>
      <vt:lpstr>Aptos Display</vt:lpstr>
      <vt:lpstr>Arial</vt:lpstr>
      <vt:lpstr>Assistant</vt:lpstr>
      <vt:lpstr>Britannic Bold</vt:lpstr>
      <vt:lpstr>Showcard Gothic</vt:lpstr>
      <vt:lpstr>Times New Roman</vt:lpstr>
      <vt:lpstr>Public Libraries Thesis Defense by Slidesgo</vt:lpstr>
      <vt:lpstr>LIBRARY MANAGEMENT SYSTEM</vt:lpstr>
      <vt:lpstr>TABLE OF CONTENTS</vt:lpstr>
      <vt:lpstr>Overview</vt:lpstr>
      <vt:lpstr>PowerPoint Presentation</vt:lpstr>
      <vt:lpstr>PowerPoint Presentation</vt:lpstr>
      <vt:lpstr>PowerPoint Presentation</vt:lpstr>
      <vt:lpstr>Objective &amp; Outcome</vt:lpstr>
      <vt:lpstr>PowerPoint Presentation</vt:lpstr>
      <vt:lpstr>PowerPoint Presentation</vt:lpstr>
      <vt:lpstr>Key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Functionalities Implemented</vt:lpstr>
      <vt:lpstr>PowerPoint Presentation</vt:lpstr>
      <vt:lpstr>Future Enhancements</vt:lpstr>
      <vt:lpstr>PowerPoint Presentation</vt:lpstr>
      <vt:lpstr>Conclusion</vt:lpstr>
      <vt:lpstr>Any question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Administrator</dc:creator>
  <cp:lastModifiedBy>Lenovo</cp:lastModifiedBy>
  <cp:revision>267</cp:revision>
  <dcterms:modified xsi:type="dcterms:W3CDTF">2024-11-19T04:19:43Z</dcterms:modified>
</cp:coreProperties>
</file>