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2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5" Type="http://schemas.openxmlformats.org/officeDocument/2006/relationships/tableStyles" Target="tableStyles.xml"/>  <Relationship Id="rId14" Type="http://schemas.openxmlformats.org/officeDocument/2006/relationships/theme" Target="theme/theme1.xml"/>  <Relationship Id="rId13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6043" y="0"/>
            <a:ext cx="12093564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41607"/>
            <a:ext cx="12185650" cy="67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50721" y="0"/>
            <a:ext cx="1088420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374"/>
            <a:ext cx="12185650" cy="684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333036" y="0"/>
            <a:ext cx="551957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0101" y="0"/>
            <a:ext cx="1178544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9041"/>
            <a:ext cx="12185650" cy="68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374"/>
            <a:ext cx="12185650" cy="684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