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3E9-D053-7C5D-B894-11064B1B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975D-7BA5-E0A9-7D35-015416FDB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6AC7-169C-41B2-5DE8-D8D8602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0786-8416-5ACC-2D0B-2FC4E5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80CA-8B1F-1109-76F2-45F6657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A97D-B029-4E5D-A08B-95276413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B4F0D-AF89-3376-94EB-8781C05C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0171-CC65-3CEF-602D-EDD349F0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0F13-9693-F9B6-F224-17F5EBFD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92AB-95B7-F7D8-AD5B-8CAEA05D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CDF51-C535-AB44-1F19-240ADBFDA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686CC-138D-6275-8535-B7864299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41C79-2F2A-D304-AF2C-505C0DBE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7F67-EC9C-63E3-EC8A-2521AF00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C720-F5F4-BCA3-B427-C86A9F7A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5D4D-2128-8C41-2BC4-1400D40A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33FE-8517-6254-F558-19922EA8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7EC0-4ADD-C132-EA7D-DCAB10C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6492-5350-A384-CE75-CD318B90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772E-9938-AD5B-C11E-16E18CD6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BD2F-6C18-C517-5294-4FD46723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FAE4-7984-4867-9541-EA5ACDFB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0011-C7F4-D497-9348-599107E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82AB-0448-415C-4B38-A213255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E4DE-9F7C-8707-2129-6135E9F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CB21-8A74-CBC3-C159-99C43491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A74D-21BB-81D2-6573-4083B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C66E-74CB-5790-EFE4-F349F1EF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539C-4E2F-60B4-7D2F-049FC872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B6A3-DDE9-2AD0-D8FE-B187B3D0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C45C-6D71-D4FA-5E68-5C1325FB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08C4-7756-9399-8188-DD745DD5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9A38-311F-FFBB-6472-B3FAEDBC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64AB-03FA-447D-F3C6-BD2A79A7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FD745-978B-3F47-19FF-631FC4B65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D9FAD-9B92-92BA-8C5E-D6AE429E7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3FF65-9B01-1CEE-C728-36FAAD83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35840-0EEB-DF9F-6152-AAFE188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DE716-ABEA-CEA5-CE73-14E7C5CF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55F7-EFCA-06BA-CF72-49553CBD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05901-E365-DE06-E93D-477ABE8C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9933-107D-9CE8-7971-8DE72EA1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5EF30-675E-37DD-240A-A08F7C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058D6-9113-A3DE-CE14-3EB82484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5B9A3-0E25-93F9-809E-08BB31A1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1C6CD-6927-08E8-1C26-8F976F7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7174-D754-A340-26D7-F577E740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1C5-D34D-8A06-7DCA-0C495BD6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C07B-2241-89AA-06DD-75F98C78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B036-6A8F-524D-E296-C0E443BE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E3F6-A1D6-D902-9749-82DBF52A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4E37-50F1-CB52-2235-6B375F4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BCBD-1C7C-435A-2CB1-B2FAB317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5259-8F12-79C3-6260-E068A8BEF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6AE52-FC12-978D-7B9A-C2899047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EA0AA-7951-910B-0D1A-5992CE9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2BCE-24B5-BF17-7EBA-FFF23F1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28FF-D7EE-4672-B64E-3732681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AC40D-ECD2-8175-CF74-B83B5B7D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32FF-3AC1-C38E-27B5-F66CA174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6979-3918-BAF9-9891-F12654F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B01C-17E8-437B-A238-E1569DEBDDE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F41C-2C0E-9029-802E-9628361E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B739-EBB2-80B1-323F-3A6B4A7A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8711149-B9BE-6EA8-75B8-5D5699501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11" b="70370"/>
          <a:stretch/>
        </p:blipFill>
        <p:spPr>
          <a:xfrm>
            <a:off x="0" y="0"/>
            <a:ext cx="1295400" cy="2032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55E44FB-0498-537B-8BB1-001292C65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1852" r="65741" b="69445"/>
          <a:stretch/>
        </p:blipFill>
        <p:spPr>
          <a:xfrm>
            <a:off x="1422400" y="190500"/>
            <a:ext cx="927100" cy="1968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0DBAD50-0191-7DF2-2A8A-447141F72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47593" b="70370"/>
          <a:stretch/>
        </p:blipFill>
        <p:spPr>
          <a:xfrm>
            <a:off x="2349500" y="63500"/>
            <a:ext cx="1117600" cy="20320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8869181-D9FE-A8DC-2787-846B7EBC2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1852" r="32777" b="70371"/>
          <a:stretch/>
        </p:blipFill>
        <p:spPr>
          <a:xfrm>
            <a:off x="3594100" y="190500"/>
            <a:ext cx="927100" cy="1905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3579754-0534-97FA-32B5-11FC8F350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2" t="1852" r="16482" b="69445"/>
          <a:stretch/>
        </p:blipFill>
        <p:spPr>
          <a:xfrm>
            <a:off x="4521200" y="127000"/>
            <a:ext cx="1117600" cy="196850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E1BC7D1-6AE6-90FE-D7CE-FAC554EF1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4" t="927" b="69444"/>
          <a:stretch/>
        </p:blipFill>
        <p:spPr>
          <a:xfrm>
            <a:off x="10871200" y="0"/>
            <a:ext cx="1117600" cy="20320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B98C661-15BE-5DD3-A5D0-B54D24FC4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 r="72963" b="44260"/>
          <a:stretch/>
        </p:blipFill>
        <p:spPr>
          <a:xfrm>
            <a:off x="5727700" y="596900"/>
            <a:ext cx="1854200" cy="14986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57ABF6B4-B2DB-C1CE-D8BC-B19D2BDB1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31482" r="20741" b="43518"/>
          <a:stretch/>
        </p:blipFill>
        <p:spPr>
          <a:xfrm>
            <a:off x="7581900" y="285750"/>
            <a:ext cx="1638300" cy="1714500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CC9CD6-C1ED-BC92-393F-7F44B5FDF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15" r="74815" b="19259"/>
          <a:stretch/>
        </p:blipFill>
        <p:spPr>
          <a:xfrm>
            <a:off x="266700" y="2540000"/>
            <a:ext cx="1727200" cy="177800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E6244F3B-D570-4741-248E-6B65B3B2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15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CB0E96F1-7A4E-CD22-FE8A-257498744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33"/>
          <a:stretch/>
        </p:blipFill>
        <p:spPr>
          <a:xfrm>
            <a:off x="1315860" y="1082040"/>
            <a:ext cx="91440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F7CC865-03FB-91DE-6151-8913EEF74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59074" r="68363" b="18703"/>
          <a:stretch/>
        </p:blipFill>
        <p:spPr>
          <a:xfrm>
            <a:off x="406400" y="622300"/>
            <a:ext cx="2692400" cy="15240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31A8D71-7EE7-2DCC-08EA-7163389AE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5" t="59111" r="44057" b="22741"/>
          <a:stretch/>
        </p:blipFill>
        <p:spPr>
          <a:xfrm>
            <a:off x="3644900" y="762000"/>
            <a:ext cx="2197100" cy="12446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7B01D13-B360-46EF-93F2-81E7049DA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4" t="57444" r="21557" b="21075"/>
          <a:stretch/>
        </p:blipFill>
        <p:spPr>
          <a:xfrm>
            <a:off x="6515100" y="533400"/>
            <a:ext cx="1955800" cy="14732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DF655EF-6F11-E978-065B-E597073DF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5" t="55111" b="18111"/>
          <a:stretch/>
        </p:blipFill>
        <p:spPr>
          <a:xfrm>
            <a:off x="9258300" y="533400"/>
            <a:ext cx="1996580" cy="1836420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F346F1A9-8DD2-3D05-6FE9-9B9FB546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52" r="74890"/>
          <a:stretch/>
        </p:blipFill>
        <p:spPr>
          <a:xfrm>
            <a:off x="406400" y="3467101"/>
            <a:ext cx="2296020" cy="12446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F07A9D91-63F2-C102-8932-72C75EC3F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77074" r="48264" b="-1"/>
          <a:stretch/>
        </p:blipFill>
        <p:spPr>
          <a:xfrm>
            <a:off x="3098800" y="3139440"/>
            <a:ext cx="2501900" cy="1572261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070D11F1-BC90-FF31-20A6-D6B75E1FD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78518" r="27084"/>
          <a:stretch/>
        </p:blipFill>
        <p:spPr>
          <a:xfrm>
            <a:off x="6096000" y="3188969"/>
            <a:ext cx="1955800" cy="1473201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C6ED511-76E2-75DB-BFE1-68B9FAA1B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1" t="81481"/>
          <a:stretch/>
        </p:blipFill>
        <p:spPr>
          <a:xfrm>
            <a:off x="8547100" y="3290568"/>
            <a:ext cx="2517280" cy="1270001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0DFED65F-83C5-7293-58F4-EFE1FE533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800" b="76000" l="30800" r="45000">
                        <a14:foregroundMark x1="39400" y1="60933" x2="40800" y2="70000"/>
                        <a14:foregroundMark x1="40800" y1="70000" x2="36700" y2="74667"/>
                        <a14:foregroundMark x1="36700" y1="74667" x2="36400" y2="75467"/>
                        <a14:foregroundMark x1="38000" y1="60933" x2="43800" y2="70800"/>
                        <a14:foregroundMark x1="43800" y1="70800" x2="43000" y2="76133"/>
                        <a14:foregroundMark x1="43000" y1="76133" x2="30800" y2="74133"/>
                        <a14:foregroundMark x1="30800" y1="74133" x2="34200" y2="69467"/>
                        <a14:foregroundMark x1="34200" y1="69467" x2="39500" y2="66667"/>
                        <a14:foregroundMark x1="39500" y1="66667" x2="40400" y2="66800"/>
                        <a14:foregroundMark x1="41000" y1="67333" x2="34000" y2="71600"/>
                        <a14:foregroundMark x1="34000" y1="71600" x2="38100" y2="76667"/>
                        <a14:foregroundMark x1="38100" y1="76667" x2="41700" y2="76533"/>
                        <a14:foregroundMark x1="41700" y1="76533" x2="45000" y2="74800"/>
                        <a14:foregroundMark x1="45000" y1="74800" x2="43500" y2="67733"/>
                        <a14:foregroundMark x1="43500" y1="67733" x2="40300" y2="66400"/>
                        <a14:foregroundMark x1="40300" y1="66400" x2="39600" y2="66267"/>
                        <a14:foregroundMark x1="42800" y1="74133" x2="37300" y2="74400"/>
                        <a14:foregroundMark x1="37300" y1="74400" x2="40500" y2="75333"/>
                        <a14:foregroundMark x1="40500" y1="75333" x2="41100" y2="74133"/>
                        <a14:foregroundMark x1="38700" y1="73867" x2="34600" y2="76000"/>
                        <a14:foregroundMark x1="36700" y1="72933" x2="37600" y2="69867"/>
                        <a14:foregroundMark x1="38400" y1="61467" x2="42200" y2="67467"/>
                        <a14:foregroundMark x1="42200" y1="67467" x2="42400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15" t="59111" r="54426" b="22741"/>
          <a:stretch/>
        </p:blipFill>
        <p:spPr>
          <a:xfrm>
            <a:off x="3986893" y="4793669"/>
            <a:ext cx="2109107" cy="210174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1CB4F9B6-2E74-F4F4-74EF-306D4FDD0A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267" b="75867" l="42800" r="55200">
                        <a14:foregroundMark x1="50700" y1="74267" x2="44700" y2="65733"/>
                        <a14:foregroundMark x1="44700" y1="65733" x2="42800" y2="60933"/>
                        <a14:foregroundMark x1="51100" y1="74667" x2="55000" y2="65733"/>
                        <a14:foregroundMark x1="55000" y1="65733" x2="52800" y2="61867"/>
                        <a14:foregroundMark x1="52800" y1="61867" x2="49000" y2="61067"/>
                        <a14:foregroundMark x1="49000" y1="61067" x2="55700" y2="64667"/>
                        <a14:foregroundMark x1="55700" y1="64667" x2="52700" y2="60933"/>
                        <a14:foregroundMark x1="52700" y1="60933" x2="48200" y2="62533"/>
                        <a14:foregroundMark x1="48200" y1="62533" x2="54700" y2="65867"/>
                        <a14:foregroundMark x1="54700" y1="65867" x2="53100" y2="70000"/>
                        <a14:foregroundMark x1="53100" y1="70000" x2="48500" y2="67733"/>
                        <a14:foregroundMark x1="48500" y1="67733" x2="50400" y2="73467"/>
                        <a14:foregroundMark x1="50400" y1="73467" x2="47200" y2="72933"/>
                        <a14:foregroundMark x1="47200" y1="72933" x2="46600" y2="68267"/>
                        <a14:foregroundMark x1="46600" y1="68267" x2="43400" y2="62667"/>
                        <a14:foregroundMark x1="48300" y1="62133" x2="49500" y2="66000"/>
                        <a14:foregroundMark x1="49500" y1="66000" x2="50700" y2="68133"/>
                        <a14:foregroundMark x1="49100" y1="63333" x2="48800" y2="70000"/>
                        <a14:foregroundMark x1="48400" y1="64400" x2="47700" y2="69467"/>
                        <a14:foregroundMark x1="47700" y1="69467" x2="47700" y2="69467"/>
                        <a14:foregroundMark x1="48500" y1="65333" x2="50300" y2="72933"/>
                        <a14:foregroundMark x1="50300" y1="72933" x2="53400" y2="75867"/>
                        <a14:foregroundMark x1="53400" y1="75867" x2="54000" y2="74400"/>
                        <a14:foregroundMark x1="55200" y1="67467" x2="54600" y2="75067"/>
                        <a14:foregroundMark x1="53300" y1="60933" x2="49600" y2="65333"/>
                        <a14:foregroundMark x1="49600" y1="65333" x2="48900" y2="73733"/>
                        <a14:foregroundMark x1="48900" y1="73733" x2="48100" y2="75867"/>
                        <a14:foregroundMark x1="47400" y1="73067" x2="46500" y2="70800"/>
                        <a14:foregroundMark x1="46000" y1="69467" x2="43800" y2="62267"/>
                        <a14:foregroundMark x1="42800" y1="62267" x2="47300" y2="62267"/>
                        <a14:foregroundMark x1="47300" y1="62267" x2="52100" y2="60667"/>
                        <a14:foregroundMark x1="52100" y1="60667" x2="52500" y2="60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25" t="59111" r="44057" b="22741"/>
          <a:stretch/>
        </p:blipFill>
        <p:spPr>
          <a:xfrm>
            <a:off x="6096000" y="4875637"/>
            <a:ext cx="2149021" cy="21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B778AD-3B13-BFA9-BCA0-480E80A02BC2}"/>
              </a:ext>
            </a:extLst>
          </p:cNvPr>
          <p:cNvGrpSpPr/>
          <p:nvPr/>
        </p:nvGrpSpPr>
        <p:grpSpPr>
          <a:xfrm>
            <a:off x="1679301" y="444500"/>
            <a:ext cx="8833396" cy="6519872"/>
            <a:chOff x="1679301" y="444500"/>
            <a:chExt cx="8833396" cy="6519872"/>
          </a:xfrm>
        </p:grpSpPr>
        <p:pic>
          <p:nvPicPr>
            <p:cNvPr id="9" name="Picture 8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285B368B-E045-E1FA-D15E-6B9C24FDA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800" b="76000" l="30800" r="45000">
                          <a14:foregroundMark x1="39400" y1="60933" x2="40800" y2="70000"/>
                          <a14:foregroundMark x1="40800" y1="70000" x2="36700" y2="74667"/>
                          <a14:foregroundMark x1="36700" y1="74667" x2="36400" y2="75467"/>
                          <a14:foregroundMark x1="38000" y1="60933" x2="43800" y2="70800"/>
                          <a14:foregroundMark x1="43800" y1="70800" x2="43000" y2="76133"/>
                          <a14:foregroundMark x1="43000" y1="76133" x2="30800" y2="74133"/>
                          <a14:foregroundMark x1="30800" y1="74133" x2="34200" y2="69467"/>
                          <a14:foregroundMark x1="34200" y1="69467" x2="39500" y2="66667"/>
                          <a14:foregroundMark x1="39500" y1="66667" x2="40400" y2="66800"/>
                          <a14:foregroundMark x1="41000" y1="67333" x2="34000" y2="71600"/>
                          <a14:foregroundMark x1="34000" y1="71600" x2="38100" y2="76667"/>
                          <a14:foregroundMark x1="38100" y1="76667" x2="41700" y2="76533"/>
                          <a14:foregroundMark x1="41700" y1="76533" x2="45000" y2="74800"/>
                          <a14:foregroundMark x1="45000" y1="74800" x2="43500" y2="67733"/>
                          <a14:foregroundMark x1="43500" y1="67733" x2="40300" y2="66400"/>
                          <a14:foregroundMark x1="40300" y1="66400" x2="39600" y2="66267"/>
                          <a14:foregroundMark x1="42800" y1="74133" x2="37300" y2="74400"/>
                          <a14:foregroundMark x1="37300" y1="74400" x2="40500" y2="75333"/>
                          <a14:foregroundMark x1="40500" y1="75333" x2="41100" y2="74133"/>
                          <a14:foregroundMark x1="38700" y1="73867" x2="34600" y2="76000"/>
                          <a14:foregroundMark x1="36700" y1="72933" x2="37600" y2="69867"/>
                          <a14:foregroundMark x1="38400" y1="61467" x2="42200" y2="67467"/>
                          <a14:foregroundMark x1="42200" y1="67467" x2="42400" y2="6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5" t="59111" r="54426" b="22741"/>
            <a:stretch/>
          </p:blipFill>
          <p:spPr>
            <a:xfrm>
              <a:off x="4418693" y="4862632"/>
              <a:ext cx="2109107" cy="2101740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8CEEF859-6A99-CCCE-FE94-65DAB6F1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267" b="75867" l="42800" r="55200">
                          <a14:foregroundMark x1="50700" y1="74267" x2="44700" y2="65733"/>
                          <a14:foregroundMark x1="44700" y1="65733" x2="42800" y2="60933"/>
                          <a14:foregroundMark x1="51100" y1="74667" x2="55000" y2="65733"/>
                          <a14:foregroundMark x1="55000" y1="65733" x2="52800" y2="61867"/>
                          <a14:foregroundMark x1="52800" y1="61867" x2="49000" y2="61067"/>
                          <a14:foregroundMark x1="49000" y1="61067" x2="55700" y2="64667"/>
                          <a14:foregroundMark x1="55700" y1="64667" x2="52700" y2="60933"/>
                          <a14:foregroundMark x1="52700" y1="60933" x2="48200" y2="62533"/>
                          <a14:foregroundMark x1="48200" y1="62533" x2="54700" y2="65867"/>
                          <a14:foregroundMark x1="54700" y1="65867" x2="53100" y2="70000"/>
                          <a14:foregroundMark x1="53100" y1="70000" x2="48500" y2="67733"/>
                          <a14:foregroundMark x1="48500" y1="67733" x2="50400" y2="73467"/>
                          <a14:foregroundMark x1="50400" y1="73467" x2="47200" y2="72933"/>
                          <a14:foregroundMark x1="47200" y1="72933" x2="46600" y2="68267"/>
                          <a14:foregroundMark x1="46600" y1="68267" x2="43400" y2="62667"/>
                          <a14:foregroundMark x1="48300" y1="62133" x2="49500" y2="66000"/>
                          <a14:foregroundMark x1="49500" y1="66000" x2="50700" y2="68133"/>
                          <a14:foregroundMark x1="49100" y1="63333" x2="48800" y2="70000"/>
                          <a14:foregroundMark x1="48400" y1="64400" x2="47700" y2="69467"/>
                          <a14:foregroundMark x1="47700" y1="69467" x2="47700" y2="69467"/>
                          <a14:foregroundMark x1="48500" y1="65333" x2="50300" y2="72933"/>
                          <a14:foregroundMark x1="50300" y1="72933" x2="53400" y2="75867"/>
                          <a14:foregroundMark x1="53400" y1="75867" x2="54000" y2="74400"/>
                          <a14:foregroundMark x1="55200" y1="67467" x2="54600" y2="75067"/>
                          <a14:foregroundMark x1="53300" y1="60933" x2="49600" y2="65333"/>
                          <a14:foregroundMark x1="49600" y1="65333" x2="48900" y2="73733"/>
                          <a14:foregroundMark x1="48900" y1="73733" x2="48100" y2="75867"/>
                          <a14:foregroundMark x1="47400" y1="73067" x2="46500" y2="70800"/>
                          <a14:foregroundMark x1="46000" y1="69467" x2="43800" y2="62267"/>
                          <a14:foregroundMark x1="42800" y1="62267" x2="47300" y2="62267"/>
                          <a14:foregroundMark x1="47300" y1="62267" x2="52100" y2="60667"/>
                          <a14:foregroundMark x1="52100" y1="60667" x2="52500" y2="602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25" t="59111" r="44057" b="22741"/>
            <a:stretch/>
          </p:blipFill>
          <p:spPr>
            <a:xfrm>
              <a:off x="6491514" y="4862632"/>
              <a:ext cx="2149021" cy="2101740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FF910620-828E-1AC3-808E-0B4507FB1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585" y="444500"/>
              <a:ext cx="4778829" cy="4778829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F74A58B-72FF-B4CB-ACB8-FB87C959C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15" r="74815" b="19259"/>
            <a:stretch/>
          </p:blipFill>
          <p:spPr>
            <a:xfrm>
              <a:off x="1679301" y="1538515"/>
              <a:ext cx="2319383" cy="2387600"/>
            </a:xfrm>
            <a:prstGeom prst="rect">
              <a:avLst/>
            </a:prstGeom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44AEDCB-B9F5-B41A-01F5-C55200408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15" r="74815" b="19259"/>
            <a:stretch/>
          </p:blipFill>
          <p:spPr>
            <a:xfrm flipH="1">
              <a:off x="8193314" y="1373415"/>
              <a:ext cx="2319383" cy="238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1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38D4B7D-1E29-E643-525B-2CDEBA3B5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59074" r="68363" b="18703"/>
          <a:stretch/>
        </p:blipFill>
        <p:spPr>
          <a:xfrm rot="20905941">
            <a:off x="3898997" y="4457152"/>
            <a:ext cx="4129314" cy="233734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5" y="377371"/>
            <a:ext cx="4778829" cy="4778829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6F1D58F-15A9-6BAE-92AD-9EE9B62BF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47593" b="70370"/>
          <a:stretch/>
        </p:blipFill>
        <p:spPr>
          <a:xfrm rot="2719188">
            <a:off x="8692747" y="1327084"/>
            <a:ext cx="1312621" cy="2386584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B4EE1CF-D212-14B2-1B55-313B344CE2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36092" r="75012" b="47077"/>
          <a:stretch/>
        </p:blipFill>
        <p:spPr>
          <a:xfrm rot="2470999">
            <a:off x="1995267" y="2475366"/>
            <a:ext cx="1925900" cy="14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6474B880-5647-7CFD-5888-30C38CAA8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52" r="74890"/>
          <a:stretch/>
        </p:blipFill>
        <p:spPr>
          <a:xfrm>
            <a:off x="4080320" y="4840891"/>
            <a:ext cx="3958772" cy="21459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5" y="377371"/>
            <a:ext cx="4778829" cy="4778829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6F1D58F-15A9-6BAE-92AD-9EE9B62BF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47593" b="70370"/>
          <a:stretch/>
        </p:blipFill>
        <p:spPr>
          <a:xfrm rot="2719188">
            <a:off x="8692747" y="1327084"/>
            <a:ext cx="1312621" cy="238658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813C248-2D03-7FFA-9726-F6DB97677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2" t="1852" r="16482" b="69445"/>
          <a:stretch/>
        </p:blipFill>
        <p:spPr>
          <a:xfrm rot="18376634">
            <a:off x="2425483" y="1452511"/>
            <a:ext cx="1373012" cy="24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0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9585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2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9585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9585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Amaya</dc:creator>
  <cp:lastModifiedBy>Paula Amaya</cp:lastModifiedBy>
  <cp:revision>3</cp:revision>
  <dcterms:created xsi:type="dcterms:W3CDTF">2023-01-31T13:50:24Z</dcterms:created>
  <dcterms:modified xsi:type="dcterms:W3CDTF">2023-02-02T00:01:26Z</dcterms:modified>
</cp:coreProperties>
</file>