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240-6DA9-4B7C-A1E5-0CF5AE4E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D228-29AB-4B57-826D-19631EBA3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7FD7-4DAF-46D8-9BA6-74C714B6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E6DE-2CEE-4954-AF7B-7DD852D3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9B10-8875-4647-83C7-B7EB114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76CE-56AB-4889-B73D-AD11098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B2EE0-C303-44F2-954B-7EB3F127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28BD-66A3-4E3E-8A35-9F2A20D1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FC06-4635-4FC7-9ABC-1C5A1C9A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E8-B902-42B2-9287-68644C3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CA64F-1A9B-4FF6-A3B1-90F91AEAA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FC8EC-BA72-4408-8B2E-38C22A3F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C953-37D9-4B2F-AA70-30964C95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E6E0-6C95-4578-A4E7-35DC8CF7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A7AD-8B5E-4424-98F4-C9CB4108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8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39E-6B43-4EFE-909B-8F17EB39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92E9-E143-46FE-8C46-C87EDD50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5A3A-0D61-4A08-BE06-1F8410B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0713-0D7B-4720-87F2-5249D2C7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E869-4420-46B3-8305-18FEA4A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0B3-E5DD-4BD6-8E27-2DF647D9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BDFD-4C2C-4623-9E2D-E8517D1BA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70EC-A334-4A5C-9CD1-1E979F95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14AF-3A43-49CE-AA29-0880EE09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B7CF-B476-4A2C-94DD-06BEE3B4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5A3-3AE6-4D1D-ADA2-BB7BA353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03DF-F1F4-42DE-8DC2-CF5C1B31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9356-F98C-421D-BBA5-52CCFF63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CB0D-CDD8-4715-B7FA-0F48DEB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0743-ED18-40CD-A6F9-BD2B2902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B06E-3D01-4948-A11E-8A73A74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1531-D35B-477A-89E0-E8AA41D4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C112-932C-4D00-8B66-F0CCB19D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ADD0-EFC8-4255-8272-4EA1EC3D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56B71-47FE-437D-BEBF-45F4148E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E0721-4E42-4F39-9761-35035B134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B3869-17F0-4251-AB08-75213663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BCD43-5630-4A69-87CA-90CE6207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0F304-037F-40F9-A742-9062D9A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30B6-C2EB-4125-A242-F44C6FB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B7958-1328-4E81-8121-55AC005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1E614-A7E7-431E-844B-524D279E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D4D92-137C-4BD9-ADA8-605E93B8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A35C6-7B20-4A7D-A555-1B30DC2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AEE7E-3C89-4FC4-ADFD-4D0E5D96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86890-89F6-4BC5-9564-A12E031C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0E38-4D9D-4E32-B9D3-018C075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8D1A-156C-42ED-B1FB-40B95C47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1E3DC-421F-4420-B370-A5A13E3A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4182D-2760-483E-809F-9D63C25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E983-825F-4401-95B8-3E1B7D94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CDBB6-D3ED-411E-ADF3-257F991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33AB-31BB-4721-ACDE-1C2F04B2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DB36B-1472-4634-9F58-FDF3D4D2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24F2-A29B-43A6-8E71-A04499C9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E2B4-713C-49B1-8739-E3AA539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5764-5539-499F-902E-54CECF44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584AC-5162-4AFA-892F-CFFA3D3F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D7629-5848-4BE8-B341-9E75B0A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2626-86F1-451E-A714-6E01CFDF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2665-010A-4AF8-96EF-ABB2858F7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364-2180-4E11-953F-30F92B15F0A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61D0-BEAC-4749-83BF-A8D792DF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1305-25DD-4B2F-A0BC-E7A847CC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76AE-EF24-4FE2-840D-4A8DE4C69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F7EF792-8FF5-4F77-815E-C4345EE7F2EE}"/>
              </a:ext>
            </a:extLst>
          </p:cNvPr>
          <p:cNvSpPr/>
          <p:nvPr/>
        </p:nvSpPr>
        <p:spPr>
          <a:xfrm>
            <a:off x="4500282" y="1645024"/>
            <a:ext cx="2052918" cy="1799216"/>
          </a:xfrm>
          <a:prstGeom prst="hexagon">
            <a:avLst/>
          </a:prstGeom>
          <a:solidFill>
            <a:srgbClr val="FFFF00"/>
          </a:solidFill>
          <a:ln w="127000" cap="rnd">
            <a:solidFill>
              <a:srgbClr val="FFFF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918"/>
                      <a:gd name="connsiteY0" fmla="*/ 971551 h 1943101"/>
                      <a:gd name="connsiteX1" fmla="*/ 485775 w 2052918"/>
                      <a:gd name="connsiteY1" fmla="*/ 0 h 1943101"/>
                      <a:gd name="connsiteX2" fmla="*/ 1567143 w 2052918"/>
                      <a:gd name="connsiteY2" fmla="*/ 0 h 1943101"/>
                      <a:gd name="connsiteX3" fmla="*/ 2052918 w 2052918"/>
                      <a:gd name="connsiteY3" fmla="*/ 971551 h 1943101"/>
                      <a:gd name="connsiteX4" fmla="*/ 1567143 w 2052918"/>
                      <a:gd name="connsiteY4" fmla="*/ 1943101 h 1943101"/>
                      <a:gd name="connsiteX5" fmla="*/ 485775 w 2052918"/>
                      <a:gd name="connsiteY5" fmla="*/ 1943101 h 1943101"/>
                      <a:gd name="connsiteX6" fmla="*/ 0 w 2052918"/>
                      <a:gd name="connsiteY6" fmla="*/ 971551 h 1943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52918" h="1943101" fill="none" extrusionOk="0">
                        <a:moveTo>
                          <a:pt x="0" y="971551"/>
                        </a:moveTo>
                        <a:cubicBezTo>
                          <a:pt x="159962" y="722092"/>
                          <a:pt x="393406" y="148203"/>
                          <a:pt x="485775" y="0"/>
                        </a:cubicBezTo>
                        <a:cubicBezTo>
                          <a:pt x="772900" y="65408"/>
                          <a:pt x="1077940" y="-82285"/>
                          <a:pt x="1567143" y="0"/>
                        </a:cubicBezTo>
                        <a:cubicBezTo>
                          <a:pt x="1808906" y="278837"/>
                          <a:pt x="1863731" y="610804"/>
                          <a:pt x="2052918" y="971551"/>
                        </a:cubicBezTo>
                        <a:cubicBezTo>
                          <a:pt x="1795424" y="1279401"/>
                          <a:pt x="1736754" y="1781544"/>
                          <a:pt x="1567143" y="1943101"/>
                        </a:cubicBezTo>
                        <a:cubicBezTo>
                          <a:pt x="1125068" y="1999875"/>
                          <a:pt x="758358" y="1901162"/>
                          <a:pt x="485775" y="1943101"/>
                        </a:cubicBezTo>
                        <a:cubicBezTo>
                          <a:pt x="410186" y="1709673"/>
                          <a:pt x="186279" y="1416589"/>
                          <a:pt x="0" y="971551"/>
                        </a:cubicBezTo>
                        <a:close/>
                      </a:path>
                      <a:path w="2052918" h="1943101" stroke="0" extrusionOk="0">
                        <a:moveTo>
                          <a:pt x="0" y="971551"/>
                        </a:moveTo>
                        <a:cubicBezTo>
                          <a:pt x="210520" y="623156"/>
                          <a:pt x="304861" y="188237"/>
                          <a:pt x="485775" y="0"/>
                        </a:cubicBezTo>
                        <a:cubicBezTo>
                          <a:pt x="807766" y="-11461"/>
                          <a:pt x="1033322" y="94009"/>
                          <a:pt x="1567143" y="0"/>
                        </a:cubicBezTo>
                        <a:cubicBezTo>
                          <a:pt x="1643598" y="333152"/>
                          <a:pt x="1853317" y="773338"/>
                          <a:pt x="2052918" y="971551"/>
                        </a:cubicBezTo>
                        <a:cubicBezTo>
                          <a:pt x="1918747" y="1164008"/>
                          <a:pt x="1728843" y="1451276"/>
                          <a:pt x="1567143" y="1943101"/>
                        </a:cubicBezTo>
                        <a:cubicBezTo>
                          <a:pt x="1032286" y="1862227"/>
                          <a:pt x="910294" y="1964683"/>
                          <a:pt x="485775" y="1943101"/>
                        </a:cubicBezTo>
                        <a:cubicBezTo>
                          <a:pt x="285603" y="1648684"/>
                          <a:pt x="94630" y="1173739"/>
                          <a:pt x="0" y="9715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C300392-8EEA-47B6-8DFB-3560ABF7FFD2}"/>
              </a:ext>
            </a:extLst>
          </p:cNvPr>
          <p:cNvSpPr/>
          <p:nvPr/>
        </p:nvSpPr>
        <p:spPr>
          <a:xfrm>
            <a:off x="6096000" y="2537012"/>
            <a:ext cx="2052918" cy="1799216"/>
          </a:xfrm>
          <a:prstGeom prst="hexagon">
            <a:avLst/>
          </a:prstGeom>
          <a:solidFill>
            <a:schemeClr val="tx1"/>
          </a:solidFill>
          <a:ln w="12700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27F13C9-9B6E-46C1-A388-84514762EFE8}"/>
              </a:ext>
            </a:extLst>
          </p:cNvPr>
          <p:cNvSpPr/>
          <p:nvPr/>
        </p:nvSpPr>
        <p:spPr>
          <a:xfrm>
            <a:off x="4500282" y="3428996"/>
            <a:ext cx="2052918" cy="1799216"/>
          </a:xfrm>
          <a:prstGeom prst="hexagon">
            <a:avLst/>
          </a:prstGeom>
          <a:solidFill>
            <a:srgbClr val="FFFF00"/>
          </a:solidFill>
          <a:ln w="12700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6E1A864-2E7A-45F0-B276-09B11D2A0A05}"/>
              </a:ext>
            </a:extLst>
          </p:cNvPr>
          <p:cNvSpPr/>
          <p:nvPr/>
        </p:nvSpPr>
        <p:spPr>
          <a:xfrm>
            <a:off x="2904564" y="2537010"/>
            <a:ext cx="2052918" cy="1799216"/>
          </a:xfrm>
          <a:prstGeom prst="hexagon">
            <a:avLst/>
          </a:prstGeom>
          <a:solidFill>
            <a:schemeClr val="tx1"/>
          </a:solidFill>
          <a:ln w="12700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01D9F-73A7-4198-A753-9C69FAD6B3DE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6103396" y="952502"/>
            <a:ext cx="449804" cy="692522"/>
          </a:xfrm>
          <a:prstGeom prst="line">
            <a:avLst/>
          </a:prstGeom>
          <a:ln w="127000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F8B12-CF74-4DEC-8DD9-9144FB3841B8}"/>
              </a:ext>
            </a:extLst>
          </p:cNvPr>
          <p:cNvCxnSpPr>
            <a:cxnSpLocks/>
            <a:stCxn id="4" idx="4"/>
          </p:cNvCxnSpPr>
          <p:nvPr/>
        </p:nvCxnSpPr>
        <p:spPr>
          <a:xfrm flipH="1" flipV="1">
            <a:off x="4581528" y="952502"/>
            <a:ext cx="368558" cy="692522"/>
          </a:xfrm>
          <a:prstGeom prst="line">
            <a:avLst/>
          </a:prstGeom>
          <a:ln w="127000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F7EF792-8FF5-4F77-815E-C4345EE7F2EE}"/>
              </a:ext>
            </a:extLst>
          </p:cNvPr>
          <p:cNvSpPr/>
          <p:nvPr/>
        </p:nvSpPr>
        <p:spPr>
          <a:xfrm rot="1005304">
            <a:off x="4500282" y="1645024"/>
            <a:ext cx="2052918" cy="1799216"/>
          </a:xfrm>
          <a:prstGeom prst="hexagon">
            <a:avLst/>
          </a:prstGeom>
          <a:solidFill>
            <a:srgbClr val="FFCC21"/>
          </a:solidFill>
          <a:ln w="127000" cap="rnd">
            <a:solidFill>
              <a:srgbClr val="FFCC2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918"/>
                      <a:gd name="connsiteY0" fmla="*/ 971551 h 1943101"/>
                      <a:gd name="connsiteX1" fmla="*/ 485775 w 2052918"/>
                      <a:gd name="connsiteY1" fmla="*/ 0 h 1943101"/>
                      <a:gd name="connsiteX2" fmla="*/ 1567143 w 2052918"/>
                      <a:gd name="connsiteY2" fmla="*/ 0 h 1943101"/>
                      <a:gd name="connsiteX3" fmla="*/ 2052918 w 2052918"/>
                      <a:gd name="connsiteY3" fmla="*/ 971551 h 1943101"/>
                      <a:gd name="connsiteX4" fmla="*/ 1567143 w 2052918"/>
                      <a:gd name="connsiteY4" fmla="*/ 1943101 h 1943101"/>
                      <a:gd name="connsiteX5" fmla="*/ 485775 w 2052918"/>
                      <a:gd name="connsiteY5" fmla="*/ 1943101 h 1943101"/>
                      <a:gd name="connsiteX6" fmla="*/ 0 w 2052918"/>
                      <a:gd name="connsiteY6" fmla="*/ 971551 h 1943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52918" h="1943101" fill="none" extrusionOk="0">
                        <a:moveTo>
                          <a:pt x="0" y="971551"/>
                        </a:moveTo>
                        <a:cubicBezTo>
                          <a:pt x="159962" y="722092"/>
                          <a:pt x="393406" y="148203"/>
                          <a:pt x="485775" y="0"/>
                        </a:cubicBezTo>
                        <a:cubicBezTo>
                          <a:pt x="772900" y="65408"/>
                          <a:pt x="1077940" y="-82285"/>
                          <a:pt x="1567143" y="0"/>
                        </a:cubicBezTo>
                        <a:cubicBezTo>
                          <a:pt x="1808906" y="278837"/>
                          <a:pt x="1863731" y="610804"/>
                          <a:pt x="2052918" y="971551"/>
                        </a:cubicBezTo>
                        <a:cubicBezTo>
                          <a:pt x="1795424" y="1279401"/>
                          <a:pt x="1736754" y="1781544"/>
                          <a:pt x="1567143" y="1943101"/>
                        </a:cubicBezTo>
                        <a:cubicBezTo>
                          <a:pt x="1125068" y="1999875"/>
                          <a:pt x="758358" y="1901162"/>
                          <a:pt x="485775" y="1943101"/>
                        </a:cubicBezTo>
                        <a:cubicBezTo>
                          <a:pt x="410186" y="1709673"/>
                          <a:pt x="186279" y="1416589"/>
                          <a:pt x="0" y="971551"/>
                        </a:cubicBezTo>
                        <a:close/>
                      </a:path>
                      <a:path w="2052918" h="1943101" stroke="0" extrusionOk="0">
                        <a:moveTo>
                          <a:pt x="0" y="971551"/>
                        </a:moveTo>
                        <a:cubicBezTo>
                          <a:pt x="210520" y="623156"/>
                          <a:pt x="304861" y="188237"/>
                          <a:pt x="485775" y="0"/>
                        </a:cubicBezTo>
                        <a:cubicBezTo>
                          <a:pt x="807766" y="-11461"/>
                          <a:pt x="1033322" y="94009"/>
                          <a:pt x="1567143" y="0"/>
                        </a:cubicBezTo>
                        <a:cubicBezTo>
                          <a:pt x="1643598" y="333152"/>
                          <a:pt x="1853317" y="773338"/>
                          <a:pt x="2052918" y="971551"/>
                        </a:cubicBezTo>
                        <a:cubicBezTo>
                          <a:pt x="1918747" y="1164008"/>
                          <a:pt x="1728843" y="1451276"/>
                          <a:pt x="1567143" y="1943101"/>
                        </a:cubicBezTo>
                        <a:cubicBezTo>
                          <a:pt x="1032286" y="1862227"/>
                          <a:pt x="910294" y="1964683"/>
                          <a:pt x="485775" y="1943101"/>
                        </a:cubicBezTo>
                        <a:cubicBezTo>
                          <a:pt x="285603" y="1648684"/>
                          <a:pt x="94630" y="1173739"/>
                          <a:pt x="0" y="9715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C300392-8EEA-47B6-8DFB-3560ABF7FFD2}"/>
              </a:ext>
            </a:extLst>
          </p:cNvPr>
          <p:cNvSpPr/>
          <p:nvPr/>
        </p:nvSpPr>
        <p:spPr>
          <a:xfrm rot="1005304">
            <a:off x="5830580" y="3082782"/>
            <a:ext cx="2052918" cy="1799216"/>
          </a:xfrm>
          <a:prstGeom prst="hexagon">
            <a:avLst/>
          </a:prstGeom>
          <a:solidFill>
            <a:schemeClr val="tx1"/>
          </a:solidFill>
          <a:ln w="127000" cap="rnd">
            <a:solidFill>
              <a:srgbClr val="FFCC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27F13C9-9B6E-46C1-A388-84514762EFE8}"/>
              </a:ext>
            </a:extLst>
          </p:cNvPr>
          <p:cNvSpPr/>
          <p:nvPr/>
        </p:nvSpPr>
        <p:spPr>
          <a:xfrm rot="1005304">
            <a:off x="3995196" y="3413759"/>
            <a:ext cx="2052918" cy="1799216"/>
          </a:xfrm>
          <a:prstGeom prst="hexagon">
            <a:avLst/>
          </a:prstGeom>
          <a:solidFill>
            <a:srgbClr val="FFCC21"/>
          </a:solidFill>
          <a:ln w="127000" cap="rnd">
            <a:solidFill>
              <a:srgbClr val="FFCC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6E1A864-2E7A-45F0-B276-09B11D2A0A05}"/>
              </a:ext>
            </a:extLst>
          </p:cNvPr>
          <p:cNvSpPr/>
          <p:nvPr/>
        </p:nvSpPr>
        <p:spPr>
          <a:xfrm rot="1005304">
            <a:off x="2637550" y="2107171"/>
            <a:ext cx="2052918" cy="1799216"/>
          </a:xfrm>
          <a:prstGeom prst="hexagon">
            <a:avLst/>
          </a:prstGeom>
          <a:solidFill>
            <a:schemeClr val="tx1"/>
          </a:solidFill>
          <a:ln w="127000" cap="rnd">
            <a:solidFill>
              <a:srgbClr val="FFCC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01D9F-73A7-4198-A753-9C69FAD6B3DE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6338254" y="1030147"/>
            <a:ext cx="757027" cy="819308"/>
          </a:xfrm>
          <a:prstGeom prst="line">
            <a:avLst/>
          </a:prstGeom>
          <a:ln w="127000" cap="rnd">
            <a:solidFill>
              <a:srgbClr val="FFCC2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F8B12-CF74-4DEC-8DD9-9144FB3841B8}"/>
              </a:ext>
            </a:extLst>
          </p:cNvPr>
          <p:cNvCxnSpPr>
            <a:cxnSpLocks/>
            <a:stCxn id="4" idx="4"/>
          </p:cNvCxnSpPr>
          <p:nvPr/>
        </p:nvCxnSpPr>
        <p:spPr>
          <a:xfrm flipH="1" flipV="1">
            <a:off x="5173245" y="532435"/>
            <a:ext cx="60662" cy="984542"/>
          </a:xfrm>
          <a:prstGeom prst="line">
            <a:avLst/>
          </a:prstGeom>
          <a:ln w="127000" cap="rnd">
            <a:solidFill>
              <a:srgbClr val="FFCC2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4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D2A11-F43C-4A8B-9E38-974E0923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2433">
            <a:off x="3859336" y="1348559"/>
            <a:ext cx="4473328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E108-1D0D-4EB0-8EF5-FFBEA3BC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2970">
            <a:off x="3706923" y="1268543"/>
            <a:ext cx="477815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Familia Amaya Docs</dc:creator>
  <cp:lastModifiedBy>Familia Amaya Docs</cp:lastModifiedBy>
  <cp:revision>2</cp:revision>
  <dcterms:created xsi:type="dcterms:W3CDTF">2024-07-02T01:56:12Z</dcterms:created>
  <dcterms:modified xsi:type="dcterms:W3CDTF">2024-07-02T02:26:08Z</dcterms:modified>
</cp:coreProperties>
</file>