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59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0035" y="176272"/>
            <a:ext cx="423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 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기초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MVC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기초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스프링 </a:t>
            </a:r>
            <a:r>
              <a:rPr lang="en-US" altLang="ko-KR" sz="1200" dirty="0" smtClean="0"/>
              <a:t>MVC </a:t>
            </a:r>
            <a:r>
              <a:rPr lang="ko-KR" altLang="en-US" sz="1200" dirty="0" smtClean="0"/>
              <a:t>개요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스프링 </a:t>
            </a:r>
            <a:r>
              <a:rPr lang="en-US" altLang="ko-KR" sz="1200" dirty="0" smtClean="0"/>
              <a:t>MVC </a:t>
            </a:r>
            <a:r>
              <a:rPr lang="ko-KR" altLang="en-US" sz="1200" dirty="0" smtClean="0"/>
              <a:t>구조 </a:t>
            </a:r>
            <a:r>
              <a:rPr lang="ko-KR" altLang="en-US" sz="1200" dirty="0" smtClean="0"/>
              <a:t>살펴보기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r</a:t>
            </a:r>
            <a:r>
              <a:rPr lang="en-US" altLang="ko-KR" sz="1200" dirty="0" smtClean="0"/>
              <a:t>esources </a:t>
            </a:r>
            <a:r>
              <a:rPr lang="ko-KR" altLang="en-US" sz="1200" dirty="0" smtClean="0"/>
              <a:t>폴더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지금 까지 스프링의 전반적이고 기본적인 내용에 대해서 살펴 보았습니다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/>
              <a:t>사실 스프링이 유명하게 된 계기는 아마도 웹 애플리케이션 제작에 적용되면서 웹 프레임워크로서 우수성이 </a:t>
            </a:r>
            <a:r>
              <a:rPr lang="ko-KR" altLang="en-US" sz="1100" dirty="0" smtClean="0"/>
              <a:t>인정되었기 때문일 것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이제부터 </a:t>
            </a:r>
            <a:r>
              <a:rPr lang="ko-KR" altLang="en-US" sz="1100" dirty="0"/>
              <a:t>웹 애플리케이션 제작을 위한 스프링 </a:t>
            </a:r>
            <a:r>
              <a:rPr lang="en-US" altLang="ko-KR" sz="1100" dirty="0"/>
              <a:t>MVC</a:t>
            </a:r>
            <a:r>
              <a:rPr lang="ko-KR" altLang="en-US" sz="1100" dirty="0"/>
              <a:t>에 대해서 하나씩 살펴보도록 합니다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41294" y="3700347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98141" y="3700347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DispatcherServlet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58987" y="2257029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HandlerMapping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04211" y="2257029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HandlerAdapter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206752" y="3594991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01753" y="5246975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ViewResolver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671047" y="5143665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View(JSP)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30823" y="4018594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733364" y="3012142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745940" y="2952834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548284" y="3913238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745940" y="4437531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5172634" y="4437531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628967" y="4109823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26358" y="4169014"/>
            <a:ext cx="123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ModelAndView</a:t>
            </a:r>
            <a:endParaRPr lang="en-US" altLang="ko-KR" sz="10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486399" y="6271399"/>
            <a:ext cx="223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스프링 </a:t>
            </a:r>
            <a:r>
              <a:rPr lang="en-US" altLang="ko-KR" sz="1100" b="1" dirty="0" smtClean="0"/>
              <a:t>MVC</a:t>
            </a:r>
            <a:r>
              <a:rPr lang="ko-KR" altLang="en-US" sz="1100" b="1" dirty="0" smtClean="0"/>
              <a:t>의 전체적인 동작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8486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25" y="2663001"/>
            <a:ext cx="5463099" cy="1086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구조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스프링 </a:t>
            </a:r>
            <a:r>
              <a:rPr lang="en-US" altLang="ko-KR" sz="1100" dirty="0"/>
              <a:t>MVC</a:t>
            </a:r>
            <a:r>
              <a:rPr lang="ko-KR" altLang="en-US" sz="1100" dirty="0"/>
              <a:t>의 전체적인 구조만 잘 정리를 해도</a:t>
            </a:r>
            <a:r>
              <a:rPr lang="en-US" altLang="ko-KR" sz="1100" dirty="0"/>
              <a:t>, </a:t>
            </a:r>
            <a:r>
              <a:rPr lang="ko-KR" altLang="en-US" sz="1100" dirty="0"/>
              <a:t>스프링 </a:t>
            </a:r>
            <a:r>
              <a:rPr lang="en-US" altLang="ko-KR" sz="1100" dirty="0"/>
              <a:t>MVC</a:t>
            </a:r>
            <a:r>
              <a:rPr lang="ko-KR" altLang="en-US" sz="1100" dirty="0"/>
              <a:t>의 반 </a:t>
            </a:r>
            <a:r>
              <a:rPr lang="ko-KR" altLang="en-US" sz="1100" dirty="0" smtClean="0"/>
              <a:t>이상을 </a:t>
            </a:r>
            <a:r>
              <a:rPr lang="ko-KR" altLang="en-US" sz="1100" dirty="0"/>
              <a:t>학습한 거라 생각하셔도 좋습니다</a:t>
            </a:r>
            <a:r>
              <a:rPr lang="en-US" altLang="ko-KR" sz="1100" dirty="0"/>
              <a:t>. </a:t>
            </a:r>
            <a:r>
              <a:rPr lang="ko-KR" altLang="en-US" sz="1100" dirty="0" smtClean="0"/>
              <a:t>그만큼 </a:t>
            </a:r>
            <a:r>
              <a:rPr lang="ko-KR" altLang="en-US" sz="1100" dirty="0"/>
              <a:t>중요한 내용입니다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38372" y="1939225"/>
            <a:ext cx="884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우선 스프링 </a:t>
            </a:r>
            <a:r>
              <a:rPr lang="en-US" altLang="ko-KR" sz="1200" b="1" dirty="0" smtClean="0"/>
              <a:t>MVC </a:t>
            </a:r>
            <a:r>
              <a:rPr lang="ko-KR" altLang="en-US" sz="1200" b="1" dirty="0" smtClean="0"/>
              <a:t>프로젝트를 </a:t>
            </a:r>
            <a:r>
              <a:rPr lang="ko-KR" altLang="en-US" sz="1200" b="1" dirty="0" err="1" smtClean="0"/>
              <a:t>이클립스에서</a:t>
            </a:r>
            <a:r>
              <a:rPr lang="ko-KR" altLang="en-US" sz="1200" b="1" dirty="0" smtClean="0"/>
              <a:t> 만들어 보고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전체적인 구조를 익혀 봅니다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 </a:t>
            </a:r>
            <a:r>
              <a:rPr lang="en-US" altLang="ko-KR" sz="1200" b="1" dirty="0" smtClean="0"/>
              <a:t>(</a:t>
            </a:r>
            <a:r>
              <a:rPr lang="en-US" altLang="ko-KR" sz="1200" dirty="0" smtClean="0"/>
              <a:t>spring_11_2_ex1_springex</a:t>
            </a:r>
            <a:r>
              <a:rPr lang="en-US" altLang="ko-KR" sz="1200" b="1" dirty="0" smtClean="0"/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10090" y="2221397"/>
            <a:ext cx="801875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83125" y="2649382"/>
            <a:ext cx="80634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14936" y="2979174"/>
            <a:ext cx="861864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766742" y="4271972"/>
            <a:ext cx="189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Spring Project </a:t>
            </a:r>
            <a:r>
              <a:rPr lang="ko-KR" altLang="en-US" sz="1100" dirty="0" smtClean="0"/>
              <a:t>메뉴 진입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31" y="1520201"/>
            <a:ext cx="4242955" cy="38965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구조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86211" y="2425839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46068" y="4785912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724" y="1520201"/>
            <a:ext cx="4235083" cy="187351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079145" y="2486162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82616" y="5627677"/>
            <a:ext cx="2875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Project </a:t>
            </a:r>
            <a:r>
              <a:rPr lang="ko-KR" altLang="en-US" sz="1100" dirty="0" smtClean="0"/>
              <a:t>이름 및 </a:t>
            </a:r>
            <a:r>
              <a:rPr lang="en-US" altLang="ko-KR" sz="1100" dirty="0" smtClean="0"/>
              <a:t>Spring MVC Project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658100" y="3551789"/>
            <a:ext cx="1345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기본 패키지 설정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831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구조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56315" y="5561178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r>
              <a:rPr lang="en-US" altLang="ko-KR" dirty="0" smtClean="0"/>
              <a:t>eb.xml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146761" y="4799889"/>
            <a:ext cx="2444432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DispatcherServlet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56316" y="6108025"/>
            <a:ext cx="2294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1) </a:t>
            </a:r>
            <a:r>
              <a:rPr lang="en-US" altLang="ko-KR" sz="1100" dirty="0" err="1" smtClean="0"/>
              <a:t>DispatcherServlet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서블릿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맵핑</a:t>
            </a:r>
            <a:endParaRPr lang="en-US" altLang="ko-KR" sz="1100" dirty="0" smtClean="0"/>
          </a:p>
          <a:p>
            <a:r>
              <a:rPr lang="en-US" altLang="ko-KR" sz="1100" dirty="0" smtClean="0"/>
              <a:t>2) </a:t>
            </a:r>
            <a:r>
              <a:rPr lang="ko-KR" altLang="en-US" sz="1100" dirty="0" smtClean="0"/>
              <a:t>스프링 설정 파일 위치 정의</a:t>
            </a:r>
            <a:endParaRPr lang="en-US" altLang="ko-KR" sz="11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73" y="1304098"/>
            <a:ext cx="2644959" cy="52348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750606" y="5829300"/>
            <a:ext cx="1705709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6760" y="5398413"/>
            <a:ext cx="2444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 smtClean="0"/>
              <a:t>클라이언트의 요청을 최초 받아 </a:t>
            </a:r>
            <a:endParaRPr lang="en-US" altLang="ko-KR" sz="1100" dirty="0" smtClean="0"/>
          </a:p>
          <a:p>
            <a:pPr marL="228600" indent="-228600">
              <a:buAutoNum type="arabicParenR"/>
            </a:pPr>
            <a:r>
              <a:rPr lang="ko-KR" altLang="en-US" sz="1100" dirty="0" smtClean="0"/>
              <a:t>컨트롤러에게 전달</a:t>
            </a:r>
            <a:endParaRPr lang="en-US" altLang="ko-KR" sz="11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6456315" y="4152557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servlet-context.xml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56316" y="4699404"/>
            <a:ext cx="2294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스프링 컨테이너 설정 파일</a:t>
            </a:r>
            <a:endParaRPr lang="en-US" altLang="ko-KR" sz="1100" dirty="0" smtClean="0"/>
          </a:p>
        </p:txBody>
      </p:sp>
      <p:cxnSp>
        <p:nvCxnSpPr>
          <p:cNvPr id="24" name="직선 화살표 연결선 23"/>
          <p:cNvCxnSpPr>
            <a:stCxn id="22" idx="1"/>
          </p:cNvCxnSpPr>
          <p:nvPr/>
        </p:nvCxnSpPr>
        <p:spPr>
          <a:xfrm flipH="1">
            <a:off x="5497952" y="4425981"/>
            <a:ext cx="958363" cy="9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456314" y="2775165"/>
            <a:ext cx="2294966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56315" y="3322012"/>
            <a:ext cx="2453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Dispatcher</a:t>
            </a:r>
            <a:r>
              <a:rPr lang="ko-KR" altLang="en-US" sz="1100" dirty="0" smtClean="0"/>
              <a:t>에서 전달된 요청을 처리</a:t>
            </a:r>
            <a:endParaRPr lang="en-US" altLang="ko-KR" sz="1100" dirty="0" smtClean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>
            <a:off x="5559500" y="3048589"/>
            <a:ext cx="896814" cy="11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0822" y="4236614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2" idx="3"/>
          </p:cNvCxnSpPr>
          <p:nvPr/>
        </p:nvCxnSpPr>
        <p:spPr>
          <a:xfrm>
            <a:off x="2695786" y="4510038"/>
            <a:ext cx="1594860" cy="13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80" y="1804199"/>
            <a:ext cx="1619250" cy="1047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resources </a:t>
            </a:r>
            <a:r>
              <a:rPr lang="ko-KR" altLang="en-US" sz="1600" b="1" dirty="0" smtClean="0">
                <a:latin typeface="+mn-ea"/>
              </a:rPr>
              <a:t>폴더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webapp</a:t>
            </a:r>
            <a:r>
              <a:rPr lang="en-US" altLang="ko-KR" sz="1100" dirty="0" smtClean="0"/>
              <a:t>/resources </a:t>
            </a:r>
            <a:r>
              <a:rPr lang="ko-KR" altLang="en-US" sz="1100" dirty="0" smtClean="0"/>
              <a:t>폴더에 대해서 살펴 봅니다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spring_11_3_ex1_springex)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02625" y="2286379"/>
            <a:ext cx="1077541" cy="206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1" y="1718960"/>
            <a:ext cx="5053760" cy="24953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59247" y="4247020"/>
            <a:ext cx="845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web.xml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80" y="5199116"/>
            <a:ext cx="9839325" cy="438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09102" y="5760457"/>
            <a:ext cx="2262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spring_11_3_ex1_springex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1524" y="3835613"/>
            <a:ext cx="456064" cy="180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91110" y="5418190"/>
            <a:ext cx="1099435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487588" y="2373923"/>
            <a:ext cx="2067327" cy="14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8131" y="54181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480166" y="2492857"/>
            <a:ext cx="2196412" cy="2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207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677</cp:revision>
  <dcterms:created xsi:type="dcterms:W3CDTF">2014-12-01T08:37:15Z</dcterms:created>
  <dcterms:modified xsi:type="dcterms:W3CDTF">2015-02-10T01:58:18Z</dcterms:modified>
</cp:coreProperties>
</file>