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350035" y="176272"/>
            <a:ext cx="4230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12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컨트롤러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33882" y="3500063"/>
            <a:ext cx="4670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12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컨트롤러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컨트롤러 클래스 제작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요청 처리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제작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뷰에</a:t>
            </a:r>
            <a:r>
              <a:rPr lang="ko-KR" altLang="en-US" sz="1200" dirty="0" smtClean="0"/>
              <a:t> 데이터 전달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클래스에 </a:t>
            </a: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RequestMapping</a:t>
            </a:r>
            <a:r>
              <a:rPr lang="ko-KR" altLang="en-US" sz="1200" dirty="0" smtClean="0"/>
              <a:t>적용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컨트롤러 클래스 제작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최초 클라이언트로부터 요청이 들어왔을 때</a:t>
            </a:r>
            <a:r>
              <a:rPr lang="en-US" altLang="ko-KR" sz="1100" dirty="0"/>
              <a:t>, </a:t>
            </a:r>
            <a:r>
              <a:rPr lang="ko-KR" altLang="en-US" sz="1100" dirty="0" smtClean="0"/>
              <a:t>컨트롤러로 </a:t>
            </a:r>
            <a:r>
              <a:rPr lang="ko-KR" altLang="en-US" sz="1100" dirty="0"/>
              <a:t>진입하게 됩니다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ko-KR" altLang="en-US" sz="1100" dirty="0"/>
              <a:t>그리고 컨트롤러는 요청에 대한 작업을 한 후 </a:t>
            </a:r>
            <a:r>
              <a:rPr lang="ko-KR" altLang="en-US" sz="1100" dirty="0" err="1" smtClean="0"/>
              <a:t>뷰쪽으로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데이터를 전달합니다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(spring_12_1_ex1_springex)</a:t>
            </a:r>
            <a:endParaRPr lang="en-US" altLang="ko-KR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66654" y="2049236"/>
            <a:ext cx="4916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컨트롤로 클래스 제작 순서</a:t>
            </a:r>
            <a:endParaRPr lang="en-US" altLang="ko-KR" sz="1200" b="1" dirty="0" smtClean="0"/>
          </a:p>
        </p:txBody>
      </p:sp>
      <p:cxnSp>
        <p:nvCxnSpPr>
          <p:cNvPr id="25" name="직선 연결선 24"/>
          <p:cNvCxnSpPr/>
          <p:nvPr/>
        </p:nvCxnSpPr>
        <p:spPr>
          <a:xfrm>
            <a:off x="766655" y="2331408"/>
            <a:ext cx="491696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13010" y="2482989"/>
            <a:ext cx="523538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@Controller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클래스 생성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013010" y="3494276"/>
            <a:ext cx="523538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요청 경로 지정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013010" y="4516205"/>
            <a:ext cx="523538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요청 처리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013010" y="5538134"/>
            <a:ext cx="523538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뷰</a:t>
            </a:r>
            <a:r>
              <a:rPr lang="ko-KR" altLang="en-US" dirty="0" smtClean="0"/>
              <a:t> 이름 리턴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7" idx="2"/>
            <a:endCxn id="28" idx="0"/>
          </p:cNvCxnSpPr>
          <p:nvPr/>
        </p:nvCxnSpPr>
        <p:spPr>
          <a:xfrm>
            <a:off x="3630705" y="3200165"/>
            <a:ext cx="0" cy="29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630704" y="4222094"/>
            <a:ext cx="0" cy="29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630704" y="5244023"/>
            <a:ext cx="0" cy="29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737" y="2482989"/>
            <a:ext cx="25812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41" y="1969994"/>
            <a:ext cx="2743200" cy="1447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요청 처리 </a:t>
            </a:r>
            <a:r>
              <a:rPr lang="ko-KR" altLang="en-US" sz="1600" b="1" dirty="0" err="1">
                <a:latin typeface="+mn-ea"/>
              </a:rPr>
              <a:t>메소드</a:t>
            </a:r>
            <a:r>
              <a:rPr lang="ko-KR" altLang="en-US" sz="1600" b="1" dirty="0">
                <a:latin typeface="+mn-ea"/>
              </a:rPr>
              <a:t> 제작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클라이언트의 요청을 처리할 </a:t>
            </a:r>
            <a:r>
              <a:rPr lang="ko-KR" altLang="en-US" sz="1100" dirty="0" err="1" smtClean="0"/>
              <a:t>메소</a:t>
            </a:r>
            <a:r>
              <a:rPr lang="ko-KR" altLang="en-US" sz="1100" dirty="0" err="1"/>
              <a:t>드</a:t>
            </a:r>
            <a:r>
              <a:rPr lang="ko-KR" altLang="en-US" sz="1100" dirty="0" err="1" smtClean="0"/>
              <a:t>를</a:t>
            </a:r>
            <a:r>
              <a:rPr lang="ko-KR" altLang="en-US" sz="1100" dirty="0" smtClean="0"/>
              <a:t> 제작 합니다</a:t>
            </a:r>
            <a:r>
              <a:rPr lang="en-US" altLang="ko-KR" sz="1100" dirty="0" smtClean="0"/>
              <a:t>. (spring_12_1_ex1_springex)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975412" y="1792704"/>
            <a:ext cx="201705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요청 경로</a:t>
            </a:r>
            <a:r>
              <a:rPr lang="en-US" altLang="ko-KR" dirty="0" smtClean="0"/>
              <a:t>(path)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621741" y="2142563"/>
            <a:ext cx="1290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975412" y="2791669"/>
            <a:ext cx="2017059" cy="7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뷰페이지</a:t>
            </a:r>
            <a:r>
              <a:rPr lang="ko-KR" altLang="en-US" dirty="0" smtClean="0"/>
              <a:t> 이름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2859741" y="2958351"/>
            <a:ext cx="2052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141" y="4837180"/>
            <a:ext cx="5502459" cy="9525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01125" y="4396706"/>
            <a:ext cx="2496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뷰페이지</a:t>
            </a:r>
            <a:r>
              <a:rPr lang="ko-KR" altLang="en-US" sz="1100" b="1" dirty="0" smtClean="0"/>
              <a:t> 이름 생성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조합</a:t>
            </a:r>
            <a:r>
              <a:rPr lang="en-US" altLang="ko-KR" sz="1100" b="1" dirty="0" smtClean="0"/>
              <a:t>) </a:t>
            </a:r>
            <a:r>
              <a:rPr lang="ko-KR" altLang="en-US" sz="1100" b="1" dirty="0" smtClean="0"/>
              <a:t>방법</a:t>
            </a:r>
            <a:endParaRPr lang="en-US" altLang="ko-KR" sz="1100" b="1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209" y="2264954"/>
            <a:ext cx="3390900" cy="6858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81634" y="1954287"/>
            <a:ext cx="2496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결과 화면</a:t>
            </a:r>
            <a:endParaRPr lang="en-US" altLang="ko-KR" sz="1100" b="1" dirty="0" smtClean="0"/>
          </a:p>
        </p:txBody>
      </p:sp>
      <p:cxnSp>
        <p:nvCxnSpPr>
          <p:cNvPr id="27" name="직선 연결선 26"/>
          <p:cNvCxnSpPr/>
          <p:nvPr/>
        </p:nvCxnSpPr>
        <p:spPr>
          <a:xfrm>
            <a:off x="972843" y="4658316"/>
            <a:ext cx="972465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43" y="4877589"/>
            <a:ext cx="1660971" cy="1519277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930622" y="4890430"/>
            <a:ext cx="809688" cy="1978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30941" y="5735714"/>
            <a:ext cx="809688" cy="1978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66114" y="4367775"/>
            <a:ext cx="4277139" cy="26161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뷰페이지</a:t>
            </a:r>
            <a:r>
              <a:rPr lang="ko-KR" altLang="en-US" sz="1100" dirty="0" smtClean="0"/>
              <a:t> 이름 </a:t>
            </a:r>
            <a:r>
              <a:rPr lang="en-US" altLang="ko-KR" sz="1100" dirty="0" smtClean="0"/>
              <a:t>= prefix + </a:t>
            </a:r>
            <a:r>
              <a:rPr lang="ko-KR" altLang="en-US" sz="1100" dirty="0" smtClean="0"/>
              <a:t>요청처리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반환값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+ suffix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216897" y="5150863"/>
            <a:ext cx="3775574" cy="4287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3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뷰에</a:t>
            </a:r>
            <a:r>
              <a:rPr lang="ko-KR" altLang="en-US" sz="1600" b="1" dirty="0" smtClean="0">
                <a:latin typeface="+mn-ea"/>
              </a:rPr>
              <a:t> 데이터 전달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컨트롤러에서 </a:t>
            </a:r>
            <a:r>
              <a:rPr lang="ko-KR" altLang="en-US" sz="1100" dirty="0" err="1" smtClean="0"/>
              <a:t>로직</a:t>
            </a:r>
            <a:r>
              <a:rPr lang="ko-KR" altLang="en-US" sz="1100" smtClean="0"/>
              <a:t> </a:t>
            </a:r>
            <a:r>
              <a:rPr lang="ko-KR" altLang="en-US" sz="1100" smtClean="0"/>
              <a:t>수행 후 </a:t>
            </a:r>
            <a:r>
              <a:rPr lang="ko-KR" altLang="en-US" sz="1100" dirty="0" err="1" smtClean="0"/>
              <a:t>뷰페이지를</a:t>
            </a:r>
            <a:r>
              <a:rPr lang="ko-KR" altLang="en-US" sz="1100" dirty="0" smtClean="0"/>
              <a:t> 반환 합니다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이때 </a:t>
            </a:r>
            <a:r>
              <a:rPr lang="ko-KR" altLang="en-US" sz="1100" dirty="0" err="1" smtClean="0"/>
              <a:t>뷰에서</a:t>
            </a:r>
            <a:r>
              <a:rPr lang="ko-KR" altLang="en-US" sz="1100" dirty="0" smtClean="0"/>
              <a:t> 사용하게 될 데이터를 객체로 전달 할 수 있습니다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231051" y="1938873"/>
            <a:ext cx="349999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 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받음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3877380" y="2180580"/>
            <a:ext cx="1290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0" y="1802376"/>
            <a:ext cx="2819400" cy="156210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231051" y="2509545"/>
            <a:ext cx="349999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 </a:t>
            </a:r>
            <a:r>
              <a:rPr lang="ko-KR" altLang="en-US" dirty="0" smtClean="0"/>
              <a:t>객체에 데이터를 담음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 flipV="1">
            <a:off x="3460955" y="2630992"/>
            <a:ext cx="1707343" cy="12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67" y="3642486"/>
            <a:ext cx="2562225" cy="120015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5231051" y="3807557"/>
            <a:ext cx="3499994" cy="959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컨트롤러에서 전달 받은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Model</a:t>
            </a:r>
            <a:r>
              <a:rPr lang="ko-KR" altLang="en-US" dirty="0" smtClean="0"/>
              <a:t>객체의 속</a:t>
            </a:r>
            <a:r>
              <a:rPr lang="ko-KR" altLang="en-US" dirty="0"/>
              <a:t>성</a:t>
            </a:r>
            <a:r>
              <a:rPr lang="ko-KR" altLang="en-US" dirty="0" smtClean="0"/>
              <a:t>을 이용함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2202426" y="4287147"/>
            <a:ext cx="2965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아래쪽 화살표 16"/>
          <p:cNvSpPr/>
          <p:nvPr/>
        </p:nvSpPr>
        <p:spPr>
          <a:xfrm>
            <a:off x="4119716" y="3221107"/>
            <a:ext cx="1445342" cy="43262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503" y="5635153"/>
            <a:ext cx="3257550" cy="847725"/>
          </a:xfrm>
          <a:prstGeom prst="rect">
            <a:avLst/>
          </a:prstGeom>
        </p:spPr>
      </p:pic>
      <p:sp>
        <p:nvSpPr>
          <p:cNvPr id="38" name="아래쪽 화살표 37"/>
          <p:cNvSpPr/>
          <p:nvPr/>
        </p:nvSpPr>
        <p:spPr>
          <a:xfrm>
            <a:off x="4119716" y="5077100"/>
            <a:ext cx="1445342" cy="43262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77008" y="1508625"/>
            <a:ext cx="3629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Model </a:t>
            </a:r>
            <a:r>
              <a:rPr lang="ko-KR" altLang="en-US" sz="1200" b="1" dirty="0" smtClean="0"/>
              <a:t>클래스를 이용한 데이터 전달</a:t>
            </a:r>
            <a:endParaRPr lang="en-US" altLang="ko-KR" sz="1200" b="1" dirty="0" smtClean="0"/>
          </a:p>
        </p:txBody>
      </p:sp>
      <p:cxnSp>
        <p:nvCxnSpPr>
          <p:cNvPr id="40" name="직선 연결선 39"/>
          <p:cNvCxnSpPr/>
          <p:nvPr/>
        </p:nvCxnSpPr>
        <p:spPr>
          <a:xfrm>
            <a:off x="677008" y="1767663"/>
            <a:ext cx="825068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6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03" y="2059120"/>
            <a:ext cx="3140888" cy="1716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뷰에</a:t>
            </a:r>
            <a:r>
              <a:rPr lang="ko-KR" altLang="en-US" sz="1600" b="1" dirty="0" smtClean="0">
                <a:latin typeface="+mn-ea"/>
              </a:rPr>
              <a:t> 데이터 전달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587282"/>
            <a:ext cx="3629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ModelAndView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클래스를 이용한 데이터 전달</a:t>
            </a:r>
            <a:endParaRPr lang="en-US" altLang="ko-KR" sz="1200" b="1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5231051" y="2173294"/>
            <a:ext cx="349999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ModelAndView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3893574" y="2415001"/>
            <a:ext cx="1274724" cy="32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231051" y="2743966"/>
            <a:ext cx="349999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 </a:t>
            </a:r>
            <a:r>
              <a:rPr lang="ko-KR" altLang="en-US" dirty="0" smtClean="0"/>
              <a:t>객체에 데이터를 담음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 flipV="1">
            <a:off x="2782529" y="2917157"/>
            <a:ext cx="2385770" cy="6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아래쪽 화살표 37"/>
          <p:cNvSpPr/>
          <p:nvPr/>
        </p:nvSpPr>
        <p:spPr>
          <a:xfrm>
            <a:off x="4206607" y="4099298"/>
            <a:ext cx="1445342" cy="43262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27291" y="3303492"/>
            <a:ext cx="349999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뷰이름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3160912" y="3111106"/>
            <a:ext cx="2007387" cy="42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381" y="4856320"/>
            <a:ext cx="3038475" cy="819150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677008" y="1846320"/>
            <a:ext cx="825068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37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92" y="2095406"/>
            <a:ext cx="2847975" cy="8096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12-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클래스에 </a:t>
            </a:r>
            <a:r>
              <a:rPr lang="en-US" altLang="ko-KR" sz="1600" b="1" dirty="0">
                <a:latin typeface="+mn-ea"/>
              </a:rPr>
              <a:t>@</a:t>
            </a:r>
            <a:r>
              <a:rPr lang="en-US" altLang="ko-KR" sz="1600" b="1" dirty="0" err="1">
                <a:latin typeface="+mn-ea"/>
              </a:rPr>
              <a:t>RequestMapping</a:t>
            </a:r>
            <a:r>
              <a:rPr lang="ko-KR" altLang="en-US" sz="1600" b="1" dirty="0">
                <a:latin typeface="+mn-ea"/>
              </a:rPr>
              <a:t>적용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52164" y="1959781"/>
            <a:ext cx="434024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3376246" y="2212601"/>
            <a:ext cx="1800845" cy="21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메서드에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@</a:t>
            </a:r>
            <a:r>
              <a:rPr lang="en-US" altLang="ko-KR" sz="1100" dirty="0" err="1" smtClean="0"/>
              <a:t>RequestMapping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어노테이션을</a:t>
            </a:r>
            <a:r>
              <a:rPr lang="ko-KR" altLang="en-US" sz="1100" dirty="0" smtClean="0"/>
              <a:t> 적용하여 요청경로를 얻습니다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@</a:t>
            </a:r>
            <a:r>
              <a:rPr lang="en-US" altLang="ko-KR" sz="1100" dirty="0" err="1" smtClean="0"/>
              <a:t>RequestMapping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어노테이션을</a:t>
            </a:r>
            <a:r>
              <a:rPr lang="ko-KR" altLang="en-US" sz="1100" dirty="0" smtClean="0"/>
              <a:t> 클래스에 적용하여 요청경로를 얻는 방법에 대해서 살펴 봅니다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(</a:t>
            </a:r>
            <a:r>
              <a:rPr lang="en-US" altLang="ko-KR" sz="1100" dirty="0" smtClean="0"/>
              <a:t>spring_12_4_ex1_springex)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867" y="3835486"/>
            <a:ext cx="2857500" cy="160972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252164" y="3764569"/>
            <a:ext cx="434024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3217985" y="4009293"/>
            <a:ext cx="1959107" cy="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252164" y="5334343"/>
            <a:ext cx="4340244" cy="47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조합된 요청 경로 </a:t>
            </a:r>
            <a:r>
              <a:rPr lang="en-US" altLang="ko-KR" dirty="0" smtClean="0"/>
              <a:t>: /board/write</a:t>
            </a:r>
            <a:endParaRPr lang="ko-KR" altLang="en-US" dirty="0"/>
          </a:p>
        </p:txBody>
      </p:sp>
      <p:sp>
        <p:nvSpPr>
          <p:cNvPr id="10" name="덧셈 기호 9"/>
          <p:cNvSpPr/>
          <p:nvPr/>
        </p:nvSpPr>
        <p:spPr>
          <a:xfrm>
            <a:off x="7096970" y="2770478"/>
            <a:ext cx="650631" cy="65063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>
            <a:off x="7096970" y="4415192"/>
            <a:ext cx="738554" cy="73855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20908" y="2733307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/board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20908" y="4544828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/write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097" y="5839538"/>
            <a:ext cx="30003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221</Words>
  <Application>Microsoft Office PowerPoint</Application>
  <PresentationFormat>와이드스크린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706</cp:revision>
  <dcterms:created xsi:type="dcterms:W3CDTF">2014-12-01T08:37:15Z</dcterms:created>
  <dcterms:modified xsi:type="dcterms:W3CDTF">2015-02-10T02:10:24Z</dcterms:modified>
</cp:coreProperties>
</file>