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3" r:id="rId2"/>
    <p:sldId id="264" r:id="rId3"/>
    <p:sldId id="265" r:id="rId4"/>
    <p:sldId id="266" r:id="rId5"/>
    <p:sldId id="267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55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A1ADC-3FB7-40DA-B2DE-355D9B030C78}" type="datetimeFigureOut">
              <a:rPr lang="ko-KR" altLang="en-US" smtClean="0"/>
              <a:t>2015-02-08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E344A0-AA20-403B-B262-2ACEA066A2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6920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FE9EB-5882-4F14-9D7A-E43319FAAE5D}" type="datetime1">
              <a:rPr lang="ko-KR" altLang="en-US" smtClean="0"/>
              <a:t>2015-02-08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641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E5BE4-290A-4A67-9142-8569AAC90C2F}" type="datetime1">
              <a:rPr lang="ko-KR" altLang="en-US" smtClean="0"/>
              <a:t>2015-02-08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531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D7AA9-974F-41EE-AA93-9A7D5FC26AF0}" type="datetime1">
              <a:rPr lang="ko-KR" altLang="en-US" smtClean="0"/>
              <a:t>2015-02-08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9547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778F7-13A7-47A7-A538-4854C83EAB76}" type="datetime1">
              <a:rPr lang="ko-KR" altLang="en-US" smtClean="0"/>
              <a:t>2015-02-08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674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9BB34-6711-40F2-9C7B-47A61743D4AD}" type="datetime1">
              <a:rPr lang="ko-KR" altLang="en-US" smtClean="0"/>
              <a:t>2015-02-08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079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0FF5-5FAF-43AE-9E0C-CC3EA1B81862}" type="datetime1">
              <a:rPr lang="ko-KR" altLang="en-US" smtClean="0"/>
              <a:t>2015-02-08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311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9AB40-AB99-4455-AC5A-01B404C2C00C}" type="datetime1">
              <a:rPr lang="ko-KR" altLang="en-US" smtClean="0"/>
              <a:t>2015-02-08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800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C0ECE-794B-4B99-8E02-3BB1152032F2}" type="datetime1">
              <a:rPr lang="ko-KR" altLang="en-US" smtClean="0"/>
              <a:t>2015-02-08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113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5503B-EE7A-4049-8A0E-70C0A8C6708E}" type="datetime1">
              <a:rPr lang="ko-KR" altLang="en-US" smtClean="0"/>
              <a:t>2015-02-08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047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CB6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-1" y="0"/>
            <a:ext cx="12192001" cy="638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4024" y="0"/>
            <a:ext cx="1307976" cy="54771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46950">
            <a:off x="912862" y="1501027"/>
            <a:ext cx="906179" cy="864096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1431126" y="3918880"/>
            <a:ext cx="1831067" cy="174603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5372299" y="2151620"/>
            <a:ext cx="1131884" cy="10793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9650526" y="745965"/>
            <a:ext cx="1131884" cy="10793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0" name="그림 9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46778">
            <a:off x="5290847" y="-173034"/>
            <a:ext cx="7554916" cy="7204068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21712575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G:\이재훈책임님\티스타즈PPT_2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86" t="22046" r="10485" b="9758"/>
          <a:stretch/>
        </p:blipFill>
        <p:spPr bwMode="auto">
          <a:xfrm>
            <a:off x="6395633" y="1301858"/>
            <a:ext cx="5796367" cy="5556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 userDrawn="1"/>
        </p:nvSpPr>
        <p:spPr>
          <a:xfrm>
            <a:off x="7350035" y="176272"/>
            <a:ext cx="4230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13</a:t>
            </a:r>
            <a:r>
              <a:rPr lang="ko-KR" altLang="en-US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강</a:t>
            </a:r>
            <a:r>
              <a:rPr lang="en-US" altLang="ko-KR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.</a:t>
            </a:r>
            <a:r>
              <a:rPr lang="en-US" altLang="ko-KR" sz="1600" kern="1200" baseline="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 Form </a:t>
            </a:r>
            <a:r>
              <a:rPr lang="ko-KR" altLang="en-US" sz="1600" kern="1200" baseline="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데이터</a:t>
            </a:r>
            <a:endParaRPr lang="ko-KR" altLang="en-US" sz="1600" dirty="0">
              <a:latin typeface="+mj-ea"/>
              <a:ea typeface="+mj-ea"/>
            </a:endParaRP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6"/>
            <a:ext cx="1307976" cy="547715"/>
          </a:xfrm>
          <a:prstGeom prst="rect">
            <a:avLst/>
          </a:prstGeom>
        </p:spPr>
      </p:pic>
      <p:sp>
        <p:nvSpPr>
          <p:cNvPr id="9" name="이등변 삼각형 8"/>
          <p:cNvSpPr/>
          <p:nvPr userDrawn="1"/>
        </p:nvSpPr>
        <p:spPr>
          <a:xfrm rot="16200000">
            <a:off x="11611880" y="-31439"/>
            <a:ext cx="548681" cy="611559"/>
          </a:xfrm>
          <a:prstGeom prst="triangle">
            <a:avLst>
              <a:gd name="adj" fmla="val 100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E6BA691-BC9B-4A68-9744-1B809170C141}" type="datetime1">
              <a:rPr lang="ko-KR" altLang="en-US" smtClean="0"/>
              <a:t>2015-02-08</a:t>
            </a:fld>
            <a:endParaRPr lang="ko-KR" altLang="en-US"/>
          </a:p>
        </p:txBody>
      </p:sp>
      <p:sp>
        <p:nvSpPr>
          <p:cNvPr id="12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3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2709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D5985-9155-4A4F-A545-EFF2E5BDFE10}" type="datetime1">
              <a:rPr lang="ko-KR" altLang="en-US" smtClean="0"/>
              <a:t>2015-02-08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52552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78468-8E36-4528-8629-5ECE6BEC95B9}" type="datetime1">
              <a:rPr lang="ko-KR" altLang="en-US" smtClean="0"/>
              <a:t>2015-02-08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103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2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633882" y="3500063"/>
            <a:ext cx="46706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13</a:t>
            </a:r>
            <a:r>
              <a:rPr lang="ko-KR" altLang="en-US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강</a:t>
            </a:r>
            <a:r>
              <a:rPr lang="en-US" altLang="ko-KR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. Form </a:t>
            </a:r>
            <a:r>
              <a:rPr lang="ko-KR" altLang="en-US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데이터</a:t>
            </a:r>
            <a:endParaRPr lang="ko-KR" altLang="en-US" sz="2000" spc="-150" dirty="0">
              <a:solidFill>
                <a:srgbClr val="0070C0"/>
              </a:solidFill>
              <a:latin typeface="+mj-ea"/>
              <a:ea typeface="+mj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109012" y="3900173"/>
            <a:ext cx="41954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200" dirty="0" err="1" smtClean="0"/>
              <a:t>HttpServletRequest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클래스</a:t>
            </a:r>
            <a:endParaRPr lang="en-US" altLang="ko-KR" sz="1200" dirty="0" smtClean="0"/>
          </a:p>
          <a:p>
            <a:pPr marL="171450" indent="-171450">
              <a:buFontTx/>
              <a:buChar char="-"/>
            </a:pPr>
            <a:r>
              <a:rPr lang="en-US" altLang="ko-KR" sz="1200" dirty="0" smtClean="0"/>
              <a:t>@</a:t>
            </a:r>
            <a:r>
              <a:rPr lang="en-US" altLang="ko-KR" sz="1200" dirty="0" err="1" smtClean="0"/>
              <a:t>RequestParam</a:t>
            </a:r>
            <a:r>
              <a:rPr lang="en-US" altLang="ko-KR" sz="1200" dirty="0" smtClean="0"/>
              <a:t> </a:t>
            </a:r>
            <a:r>
              <a:rPr lang="ko-KR" altLang="en-US" sz="1200" dirty="0" err="1" smtClean="0"/>
              <a:t>어노테이션</a:t>
            </a:r>
            <a:endParaRPr lang="en-US" altLang="ko-KR" sz="1200" dirty="0" smtClean="0"/>
          </a:p>
          <a:p>
            <a:pPr marL="171450" indent="-171450">
              <a:buFontTx/>
              <a:buChar char="-"/>
            </a:pPr>
            <a:r>
              <a:rPr lang="ko-KR" altLang="en-US" sz="1200" dirty="0" smtClean="0"/>
              <a:t>데이터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커맨드</a:t>
            </a:r>
            <a:r>
              <a:rPr lang="en-US" altLang="ko-KR" sz="1200" dirty="0" smtClean="0"/>
              <a:t>)</a:t>
            </a:r>
            <a:r>
              <a:rPr lang="ko-KR" altLang="en-US" sz="1200" dirty="0" smtClean="0"/>
              <a:t> </a:t>
            </a:r>
            <a:r>
              <a:rPr lang="ko-KR" altLang="en-US" sz="1200" dirty="0" smtClean="0"/>
              <a:t>객체</a:t>
            </a:r>
            <a:endParaRPr lang="en-US" altLang="ko-KR" sz="1200" dirty="0" smtClean="0"/>
          </a:p>
          <a:p>
            <a:pPr marL="171450" indent="-171450">
              <a:buFontTx/>
              <a:buChar char="-"/>
            </a:pPr>
            <a:r>
              <a:rPr lang="en-US" altLang="ko-KR" sz="1200" dirty="0" smtClean="0"/>
              <a:t>@</a:t>
            </a:r>
            <a:r>
              <a:rPr lang="en-US" altLang="ko-KR" sz="1200" dirty="0" err="1" smtClean="0"/>
              <a:t>PathVariable</a:t>
            </a:r>
            <a:endParaRPr lang="en-US" altLang="ko-KR" sz="12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9504432" y="4959417"/>
            <a:ext cx="2094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i="1" dirty="0" smtClean="0"/>
              <a:t>Lecturer</a:t>
            </a:r>
            <a:r>
              <a:rPr lang="en-US" altLang="ko-KR" sz="1200" dirty="0" smtClean="0"/>
              <a:t>  </a:t>
            </a:r>
            <a:r>
              <a:rPr lang="en-US" altLang="ko-KR" sz="1200" dirty="0"/>
              <a:t>K</a:t>
            </a:r>
            <a:r>
              <a:rPr lang="en-US" altLang="ko-KR" sz="1200" dirty="0" smtClean="0"/>
              <a:t>im </a:t>
            </a:r>
            <a:r>
              <a:rPr lang="en-US" altLang="ko-KR" sz="1200" dirty="0" err="1" smtClean="0"/>
              <a:t>Myoung</a:t>
            </a:r>
            <a:r>
              <a:rPr lang="en-US" altLang="ko-KR" sz="1200" dirty="0"/>
              <a:t>-</a:t>
            </a:r>
            <a:r>
              <a:rPr lang="en-US" altLang="ko-KR" sz="1200" dirty="0" smtClean="0"/>
              <a:t>Ho</a:t>
            </a:r>
          </a:p>
          <a:p>
            <a:pPr algn="r"/>
            <a:r>
              <a:rPr lang="en-US" altLang="ko-KR" sz="1200" i="1" dirty="0" smtClean="0"/>
              <a:t>Nickname</a:t>
            </a:r>
            <a:r>
              <a:rPr lang="en-US" altLang="ko-KR" sz="1200" dirty="0" smtClean="0"/>
              <a:t>  </a:t>
            </a:r>
            <a:r>
              <a:rPr lang="ko-KR" altLang="en-US" sz="1200" dirty="0" err="1" smtClean="0"/>
              <a:t>블스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algn="r"/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blogstudy@naver.com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8085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atin typeface="+mn-ea"/>
              </a:rPr>
              <a:t>13-</a:t>
            </a:r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1.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en-US" altLang="ko-KR" sz="1600" b="1" dirty="0" err="1">
                <a:latin typeface="+mn-ea"/>
              </a:rPr>
              <a:t>HttpServletRequest</a:t>
            </a:r>
            <a:r>
              <a:rPr lang="en-US" altLang="ko-KR" sz="1600" b="1" dirty="0">
                <a:latin typeface="+mn-ea"/>
              </a:rPr>
              <a:t> </a:t>
            </a:r>
            <a:r>
              <a:rPr lang="ko-KR" altLang="en-US" sz="1600" b="1" dirty="0">
                <a:latin typeface="+mn-ea"/>
              </a:rPr>
              <a:t>클래스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2</a:t>
            </a:fld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77008" y="1116906"/>
            <a:ext cx="106767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 smtClean="0"/>
              <a:t>HttpServletRequest</a:t>
            </a:r>
            <a:r>
              <a:rPr lang="ko-KR" altLang="en-US" sz="1100" dirty="0" smtClean="0"/>
              <a:t>클래스를 이용해서 데이터를 전송하는 방법에 대해서 살펴 봅니다</a:t>
            </a:r>
            <a:r>
              <a:rPr lang="en-US" altLang="ko-KR" sz="1100" dirty="0"/>
              <a:t>. (</a:t>
            </a:r>
            <a:r>
              <a:rPr lang="en-US" altLang="ko-KR" sz="1100" dirty="0" smtClean="0"/>
              <a:t>spring_13_1_ex1_springex)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5404" y="1827663"/>
            <a:ext cx="5455227" cy="167986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008" y="3507527"/>
            <a:ext cx="4419600" cy="8001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5404" y="4570551"/>
            <a:ext cx="1666875" cy="1143000"/>
          </a:xfrm>
          <a:prstGeom prst="rect">
            <a:avLst/>
          </a:prstGeom>
        </p:spPr>
      </p:pic>
      <p:cxnSp>
        <p:nvCxnSpPr>
          <p:cNvPr id="12" name="직선 화살표 연결선 11"/>
          <p:cNvCxnSpPr/>
          <p:nvPr/>
        </p:nvCxnSpPr>
        <p:spPr>
          <a:xfrm flipV="1">
            <a:off x="4930588" y="2572871"/>
            <a:ext cx="1192306" cy="1021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1533832" y="3483510"/>
            <a:ext cx="3469341" cy="34123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706505" y="3834579"/>
            <a:ext cx="984644" cy="50689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화살표 연결선 25"/>
          <p:cNvCxnSpPr/>
          <p:nvPr/>
        </p:nvCxnSpPr>
        <p:spPr>
          <a:xfrm flipH="1" flipV="1">
            <a:off x="1691149" y="4340055"/>
            <a:ext cx="4178709" cy="664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8654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3099" y="1830337"/>
            <a:ext cx="7296150" cy="132397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atin typeface="+mn-ea"/>
              </a:rPr>
              <a:t>13-</a:t>
            </a:r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2.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en-US" altLang="ko-KR" sz="1600" b="1" dirty="0" smtClean="0">
                <a:latin typeface="+mn-ea"/>
              </a:rPr>
              <a:t>@</a:t>
            </a:r>
            <a:r>
              <a:rPr lang="en-US" altLang="ko-KR" sz="1600" b="1" dirty="0" err="1" smtClean="0">
                <a:latin typeface="+mn-ea"/>
              </a:rPr>
              <a:t>RequestParam</a:t>
            </a:r>
            <a:r>
              <a:rPr lang="en-US" altLang="ko-KR" sz="1600" b="1" dirty="0" smtClean="0">
                <a:latin typeface="+mn-ea"/>
              </a:rPr>
              <a:t> </a:t>
            </a:r>
            <a:r>
              <a:rPr lang="ko-KR" altLang="en-US" sz="1600" b="1" dirty="0" err="1" smtClean="0">
                <a:latin typeface="+mn-ea"/>
              </a:rPr>
              <a:t>어노테이션</a:t>
            </a:r>
            <a:endParaRPr lang="ko-KR" altLang="en-US" sz="1600" b="1" dirty="0"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3</a:t>
            </a:fld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77008" y="1116906"/>
            <a:ext cx="106767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@</a:t>
            </a:r>
            <a:r>
              <a:rPr lang="en-US" altLang="ko-KR" sz="1100" dirty="0" err="1" smtClean="0"/>
              <a:t>RequestParam</a:t>
            </a:r>
            <a:r>
              <a:rPr lang="en-US" altLang="ko-KR" sz="1100" dirty="0" smtClean="0"/>
              <a:t> </a:t>
            </a:r>
            <a:r>
              <a:rPr lang="ko-KR" altLang="en-US" sz="1100" dirty="0" err="1" smtClean="0"/>
              <a:t>어노테이션을</a:t>
            </a:r>
            <a:r>
              <a:rPr lang="ko-KR" altLang="en-US" sz="1100" dirty="0" smtClean="0"/>
              <a:t> 이용해서 데이터를 전송하는 방법에 대해서 살펴 봅니다</a:t>
            </a:r>
            <a:r>
              <a:rPr lang="en-US" altLang="ko-KR" sz="1100" dirty="0"/>
              <a:t>. (</a:t>
            </a:r>
            <a:r>
              <a:rPr lang="en-US" altLang="ko-KR" sz="1100" dirty="0" smtClean="0"/>
              <a:t>spring_13_1_ex1_springex)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316" y="3707683"/>
            <a:ext cx="4524375" cy="81915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7220" y="4742681"/>
            <a:ext cx="1876425" cy="1285875"/>
          </a:xfrm>
          <a:prstGeom prst="rect">
            <a:avLst/>
          </a:prstGeom>
        </p:spPr>
      </p:pic>
      <p:cxnSp>
        <p:nvCxnSpPr>
          <p:cNvPr id="16" name="직선 화살표 연결선 15"/>
          <p:cNvCxnSpPr/>
          <p:nvPr/>
        </p:nvCxnSpPr>
        <p:spPr>
          <a:xfrm flipV="1">
            <a:off x="5310956" y="2310581"/>
            <a:ext cx="2240218" cy="1346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1671483" y="3656908"/>
            <a:ext cx="3609208" cy="34123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/>
          <p:cNvCxnSpPr/>
          <p:nvPr/>
        </p:nvCxnSpPr>
        <p:spPr>
          <a:xfrm flipV="1">
            <a:off x="5310956" y="2310581"/>
            <a:ext cx="4422979" cy="1346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785161" y="3991897"/>
            <a:ext cx="984644" cy="55060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화살표 연결선 27"/>
          <p:cNvCxnSpPr>
            <a:stCxn id="10" idx="1"/>
          </p:cNvCxnSpPr>
          <p:nvPr/>
        </p:nvCxnSpPr>
        <p:spPr>
          <a:xfrm flipH="1" flipV="1">
            <a:off x="1798650" y="4500742"/>
            <a:ext cx="3978570" cy="884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3260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atin typeface="+mn-ea"/>
              </a:rPr>
              <a:t>13-</a:t>
            </a:r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3.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ko-KR" altLang="en-US" sz="1600" b="1" dirty="0" smtClean="0">
                <a:latin typeface="+mn-ea"/>
              </a:rPr>
              <a:t>데이터</a:t>
            </a:r>
            <a:r>
              <a:rPr lang="en-US" altLang="ko-KR" sz="1600" b="1" dirty="0" smtClean="0">
                <a:latin typeface="+mn-ea"/>
              </a:rPr>
              <a:t>(</a:t>
            </a:r>
            <a:r>
              <a:rPr lang="ko-KR" altLang="en-US" sz="1600" b="1" dirty="0">
                <a:latin typeface="+mn-ea"/>
              </a:rPr>
              <a:t>커맨드</a:t>
            </a:r>
            <a:r>
              <a:rPr lang="en-US" altLang="ko-KR" sz="1600" b="1" dirty="0">
                <a:latin typeface="+mn-ea"/>
              </a:rPr>
              <a:t>) </a:t>
            </a:r>
            <a:r>
              <a:rPr lang="ko-KR" altLang="en-US" sz="1600" b="1" dirty="0">
                <a:latin typeface="+mn-ea"/>
              </a:rPr>
              <a:t>객체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8610600" y="6159704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4</a:t>
            </a:fld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77008" y="1116906"/>
            <a:ext cx="106767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데이터</a:t>
            </a:r>
            <a:r>
              <a:rPr lang="en-US" altLang="ko-KR" sz="1100" dirty="0" smtClean="0"/>
              <a:t>(</a:t>
            </a:r>
            <a:r>
              <a:rPr lang="ko-KR" altLang="en-US" sz="1100" dirty="0" smtClean="0"/>
              <a:t>커맨드</a:t>
            </a:r>
            <a:r>
              <a:rPr lang="en-US" altLang="ko-KR" sz="1100" dirty="0" smtClean="0"/>
              <a:t>) </a:t>
            </a:r>
            <a:r>
              <a:rPr lang="ko-KR" altLang="en-US" sz="1100" dirty="0" smtClean="0"/>
              <a:t>객체를 이용하여 데이터 많을 경우 간단하게 사용 할 수 있습니다</a:t>
            </a:r>
            <a:r>
              <a:rPr lang="en-US" altLang="ko-KR" sz="1100" dirty="0" smtClean="0"/>
              <a:t>. (spring_13_1_ex1_springex)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242" y="1869270"/>
            <a:ext cx="5281330" cy="225422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2543" y="2042259"/>
            <a:ext cx="4951425" cy="1023347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724242" y="1623829"/>
            <a:ext cx="106767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기존 방법 </a:t>
            </a:r>
            <a:r>
              <a:rPr lang="en-US" altLang="ko-KR" sz="1200" b="1" dirty="0" smtClean="0"/>
              <a:t>: </a:t>
            </a:r>
            <a:r>
              <a:rPr lang="ko-KR" altLang="en-US" sz="1200" b="1" dirty="0" smtClean="0"/>
              <a:t>다소 </a:t>
            </a:r>
            <a:r>
              <a:rPr lang="ko-KR" altLang="en-US" sz="1200" b="1" dirty="0" err="1" smtClean="0"/>
              <a:t>코드양이</a:t>
            </a:r>
            <a:r>
              <a:rPr lang="ko-KR" altLang="en-US" sz="1200" b="1" dirty="0" smtClean="0"/>
              <a:t> 많다</a:t>
            </a:r>
            <a:r>
              <a:rPr lang="en-US" altLang="ko-KR" sz="1200" b="1" dirty="0" smtClean="0"/>
              <a:t>.</a:t>
            </a: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2543" y="5027481"/>
            <a:ext cx="4951425" cy="1023347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724242" y="4609051"/>
            <a:ext cx="106767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개선 방법 </a:t>
            </a:r>
            <a:r>
              <a:rPr lang="en-US" altLang="ko-KR" sz="1200" b="1" dirty="0" smtClean="0"/>
              <a:t>: </a:t>
            </a:r>
            <a:r>
              <a:rPr lang="ko-KR" altLang="en-US" sz="1200" b="1" dirty="0" err="1" smtClean="0"/>
              <a:t>코드양이</a:t>
            </a:r>
            <a:r>
              <a:rPr lang="ko-KR" altLang="en-US" sz="1200" b="1" dirty="0" smtClean="0"/>
              <a:t> 적다</a:t>
            </a:r>
            <a:r>
              <a:rPr lang="en-US" altLang="ko-KR" sz="1200" b="1" dirty="0" smtClean="0"/>
              <a:t>.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242" y="4978315"/>
            <a:ext cx="3409950" cy="1200150"/>
          </a:xfrm>
          <a:prstGeom prst="rect">
            <a:avLst/>
          </a:prstGeom>
        </p:spPr>
      </p:pic>
      <p:sp>
        <p:nvSpPr>
          <p:cNvPr id="25" name="직사각형 24"/>
          <p:cNvSpPr/>
          <p:nvPr/>
        </p:nvSpPr>
        <p:spPr>
          <a:xfrm>
            <a:off x="2306231" y="5188769"/>
            <a:ext cx="1492046" cy="31652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8776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atin typeface="+mn-ea"/>
              </a:rPr>
              <a:t>13-</a:t>
            </a:r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4.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en-US" altLang="ko-KR" sz="1600" b="1" dirty="0" smtClean="0">
                <a:latin typeface="+mn-ea"/>
              </a:rPr>
              <a:t>@</a:t>
            </a:r>
            <a:r>
              <a:rPr lang="en-US" altLang="ko-KR" sz="1600" b="1" dirty="0" err="1" smtClean="0">
                <a:latin typeface="+mn-ea"/>
              </a:rPr>
              <a:t>PathVariable</a:t>
            </a:r>
            <a:endParaRPr lang="ko-KR" altLang="en-US" sz="1600" b="1" dirty="0"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8610600" y="6159704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5</a:t>
            </a:fld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77008" y="1116906"/>
            <a:ext cx="106767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+mn-ea"/>
              </a:rPr>
              <a:t>@</a:t>
            </a:r>
            <a:r>
              <a:rPr lang="en-US" altLang="ko-KR" sz="1100" dirty="0" err="1" smtClean="0">
                <a:latin typeface="+mn-ea"/>
              </a:rPr>
              <a:t>PathValriable</a:t>
            </a:r>
            <a:r>
              <a:rPr lang="en-US" altLang="ko-KR" sz="1100" dirty="0" smtClean="0">
                <a:latin typeface="+mn-ea"/>
              </a:rPr>
              <a:t> </a:t>
            </a:r>
            <a:r>
              <a:rPr lang="ko-KR" altLang="en-US" sz="1100" dirty="0" err="1" smtClean="0">
                <a:latin typeface="+mn-ea"/>
              </a:rPr>
              <a:t>어노테이션을</a:t>
            </a:r>
            <a:r>
              <a:rPr lang="ko-KR" altLang="en-US" sz="1100" dirty="0" smtClean="0">
                <a:latin typeface="+mn-ea"/>
              </a:rPr>
              <a:t> 이용하면 경로</a:t>
            </a:r>
            <a:r>
              <a:rPr lang="en-US" altLang="ko-KR" sz="1100" dirty="0" smtClean="0">
                <a:latin typeface="+mn-ea"/>
              </a:rPr>
              <a:t>(path)</a:t>
            </a:r>
            <a:r>
              <a:rPr lang="ko-KR" altLang="en-US" sz="1100" dirty="0" smtClean="0">
                <a:latin typeface="+mn-ea"/>
              </a:rPr>
              <a:t>에 변수를 넣어 </a:t>
            </a:r>
            <a:r>
              <a:rPr lang="ko-KR" altLang="en-US" sz="1100" dirty="0" err="1" smtClean="0">
                <a:latin typeface="+mn-ea"/>
              </a:rPr>
              <a:t>요청메소드에서</a:t>
            </a:r>
            <a:r>
              <a:rPr lang="ko-KR" altLang="en-US" sz="1100" dirty="0" smtClean="0">
                <a:latin typeface="+mn-ea"/>
              </a:rPr>
              <a:t> </a:t>
            </a:r>
            <a:r>
              <a:rPr lang="ko-KR" altLang="en-US" sz="1100" dirty="0" err="1" smtClean="0">
                <a:latin typeface="+mn-ea"/>
              </a:rPr>
              <a:t>파라미터로</a:t>
            </a:r>
            <a:r>
              <a:rPr lang="ko-KR" altLang="en-US" sz="1100" dirty="0" smtClean="0">
                <a:latin typeface="+mn-ea"/>
              </a:rPr>
              <a:t> 이용 할 수 있습니다</a:t>
            </a:r>
            <a:r>
              <a:rPr lang="en-US" altLang="ko-KR" sz="1100" dirty="0" smtClean="0">
                <a:latin typeface="+mn-ea"/>
              </a:rPr>
              <a:t>.</a:t>
            </a:r>
          </a:p>
        </p:txBody>
      </p:sp>
      <p:pic>
        <p:nvPicPr>
          <p:cNvPr id="1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9940" y="5280704"/>
            <a:ext cx="2314575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1381" y="1938138"/>
            <a:ext cx="3038475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909" y="3339803"/>
            <a:ext cx="5105400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직사각형 16"/>
          <p:cNvSpPr/>
          <p:nvPr/>
        </p:nvSpPr>
        <p:spPr>
          <a:xfrm>
            <a:off x="3522429" y="1930187"/>
            <a:ext cx="731520" cy="34588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/>
          <p:cNvCxnSpPr>
            <a:stCxn id="17" idx="2"/>
          </p:cNvCxnSpPr>
          <p:nvPr/>
        </p:nvCxnSpPr>
        <p:spPr>
          <a:xfrm flipH="1">
            <a:off x="3164619" y="2276068"/>
            <a:ext cx="723570" cy="11750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2354912" y="3451117"/>
            <a:ext cx="1604837" cy="16167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4341412" y="3557135"/>
            <a:ext cx="714955" cy="24624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6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4581" y="5340757"/>
            <a:ext cx="3152775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7" name="직선 화살표 연결선 26"/>
          <p:cNvCxnSpPr/>
          <p:nvPr/>
        </p:nvCxnSpPr>
        <p:spPr>
          <a:xfrm>
            <a:off x="4683320" y="3822104"/>
            <a:ext cx="198781" cy="18948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6740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2537</TotalTime>
  <Words>123</Words>
  <Application>Microsoft Office PowerPoint</Application>
  <PresentationFormat>와이드스크린</PresentationFormat>
  <Paragraphs>22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</dc:creator>
  <cp:lastModifiedBy>ho</cp:lastModifiedBy>
  <cp:revision>741</cp:revision>
  <dcterms:created xsi:type="dcterms:W3CDTF">2014-12-01T08:37:15Z</dcterms:created>
  <dcterms:modified xsi:type="dcterms:W3CDTF">2015-02-08T06:18:11Z</dcterms:modified>
</cp:coreProperties>
</file>