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@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RequestMapping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파라미터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@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RequestMapping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파라미터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Get</a:t>
            </a:r>
            <a:r>
              <a:rPr lang="ko-KR" altLang="en-US" sz="1200" dirty="0" smtClean="0"/>
              <a:t>방식과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ModelAttribute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리다이렉트</a:t>
            </a:r>
            <a:r>
              <a:rPr lang="en-US" altLang="ko-KR" sz="1200" dirty="0" smtClean="0"/>
              <a:t>(redirect:) </a:t>
            </a:r>
            <a:r>
              <a:rPr lang="ko-KR" altLang="en-US" sz="1200" dirty="0" smtClean="0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RequestMapping</a:t>
            </a:r>
            <a:r>
              <a:rPr lang="ko-KR" altLang="en-US" sz="1600" b="1" dirty="0" smtClean="0">
                <a:latin typeface="+mn-ea"/>
              </a:rPr>
              <a:t>에서 </a:t>
            </a:r>
            <a:r>
              <a:rPr lang="en-US" altLang="ko-KR" sz="1600" b="1" dirty="0" smtClean="0">
                <a:latin typeface="+mn-ea"/>
              </a:rPr>
              <a:t>Get</a:t>
            </a:r>
            <a:r>
              <a:rPr lang="ko-KR" altLang="en-US" sz="1600" b="1" dirty="0" smtClean="0">
                <a:latin typeface="+mn-ea"/>
              </a:rPr>
              <a:t>방식과 </a:t>
            </a:r>
            <a:r>
              <a:rPr lang="en-US" altLang="ko-KR" sz="1600" b="1" dirty="0" smtClean="0">
                <a:latin typeface="+mn-ea"/>
              </a:rPr>
              <a:t>Post</a:t>
            </a:r>
            <a:r>
              <a:rPr lang="ko-KR" altLang="en-US" sz="1600" b="1" dirty="0" smtClean="0">
                <a:latin typeface="+mn-ea"/>
              </a:rPr>
              <a:t>방식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RequestMapping</a:t>
            </a:r>
            <a:r>
              <a:rPr lang="ko-KR" altLang="en-US" sz="1100" dirty="0" smtClean="0">
                <a:latin typeface="+mn-ea"/>
              </a:rPr>
              <a:t>에서 요청을 방을 때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spring_14_1_ex1_srpingex)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ModelAttribute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ModelAttribute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어노테이션을</a:t>
            </a:r>
            <a:r>
              <a:rPr lang="ko-KR" altLang="en-US" sz="1100" dirty="0" smtClean="0">
                <a:latin typeface="+mn-ea"/>
              </a:rPr>
              <a:t> 이용하면 커맨드 객체의 이름을 개발자가 변경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(spring_14_2_ex1_srpingex)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리다이렉트</a:t>
            </a:r>
            <a:r>
              <a:rPr lang="en-US" altLang="ko-KR" sz="1600" b="1" dirty="0" smtClean="0">
                <a:latin typeface="+mn-ea"/>
              </a:rPr>
              <a:t>(redirect: </a:t>
            </a:r>
            <a:r>
              <a:rPr lang="ko-KR" altLang="en-US" sz="1600" b="1" dirty="0" smtClean="0">
                <a:latin typeface="+mn-ea"/>
              </a:rPr>
              <a:t>키워드</a:t>
            </a:r>
            <a:r>
              <a:rPr lang="en-US" altLang="ko-KR" sz="1600" b="1" dirty="0" smtClean="0">
                <a:latin typeface="+mn-ea"/>
              </a:rPr>
              <a:t>)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페이지로 이동할 때 사용 </a:t>
            </a:r>
            <a:r>
              <a:rPr lang="ko-KR" altLang="en-US" sz="1100" dirty="0">
                <a:latin typeface="+mn-ea"/>
              </a:rPr>
              <a:t>합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(spring_14_3_ex1_srpingex)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2" y="1787769"/>
            <a:ext cx="4778244" cy="12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92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609</cp:revision>
  <dcterms:created xsi:type="dcterms:W3CDTF">2014-12-01T08:37:15Z</dcterms:created>
  <dcterms:modified xsi:type="dcterms:W3CDTF">2015-02-23T00:11:51Z</dcterms:modified>
</cp:coreProperties>
</file>