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폼 데이터 값 검증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smtClean="0">
                <a:solidFill>
                  <a:srgbClr val="0070C0"/>
                </a:solidFill>
                <a:latin typeface="+mj-ea"/>
                <a:ea typeface="+mj-ea"/>
              </a:rPr>
              <a:t>폼 데이터 값 검증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Validator</a:t>
            </a:r>
            <a:r>
              <a:rPr lang="ko-KR" altLang="en-US" sz="1200" dirty="0" smtClean="0"/>
              <a:t>를 이용한 검증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ValidationUtils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@Valid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InitBinder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폼에서 전달 되는 데이터를 커맨드 객체에 담아 컨트롤 객체에 전달 한다고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이때 커맨드 객체의 유효성 검사를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참고로 </a:t>
            </a:r>
            <a:r>
              <a:rPr lang="en-US" altLang="ko-KR" sz="1100" dirty="0" err="1" smtClean="0">
                <a:latin typeface="+mn-ea"/>
              </a:rPr>
              <a:t>javascript</a:t>
            </a:r>
            <a:r>
              <a:rPr lang="ko-KR" altLang="en-US" sz="1100" dirty="0" smtClean="0">
                <a:latin typeface="+mn-ea"/>
              </a:rPr>
              <a:t>을 이용하는 것은 클라이언트에서 검사하는 방법이고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지금 하는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이용하는 방법은 서버에 검사하는 방법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spring_15_1_ex1_srpingex)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008" y="3273539"/>
            <a:ext cx="2483224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(form)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26913" y="2163339"/>
            <a:ext cx="2483224" cy="32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7" idx="1"/>
          </p:cNvCxnSpPr>
          <p:nvPr/>
        </p:nvCxnSpPr>
        <p:spPr>
          <a:xfrm>
            <a:off x="3160232" y="3793492"/>
            <a:ext cx="2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840592" y="3759055"/>
            <a:ext cx="1985682" cy="76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Validator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검증 실시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653203" y="3830772"/>
            <a:ext cx="1192307" cy="3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커맨드 객체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 flipV="1">
            <a:off x="4845510" y="3992137"/>
            <a:ext cx="111162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91344" y="3237319"/>
            <a:ext cx="1608994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010137" y="3791638"/>
            <a:ext cx="188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432859" y="3855911"/>
            <a:ext cx="1192307" cy="32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검증 결과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877048" y="3992137"/>
            <a:ext cx="55581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Validator</a:t>
            </a:r>
            <a:r>
              <a:rPr lang="ko-KR" altLang="en-US" sz="1600" b="1" dirty="0" smtClean="0">
                <a:latin typeface="+mn-ea"/>
              </a:rPr>
              <a:t>를 이용한 검증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6" y="5397775"/>
            <a:ext cx="4754628" cy="739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62" y="5392403"/>
            <a:ext cx="4410075" cy="704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07" y="1587886"/>
            <a:ext cx="4788197" cy="18411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76" y="1587886"/>
            <a:ext cx="3005635" cy="217290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189785" y="2461846"/>
            <a:ext cx="817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329962" y="3604846"/>
            <a:ext cx="644768" cy="15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74730" y="3604846"/>
            <a:ext cx="4885593" cy="168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5946" y="1441938"/>
            <a:ext cx="5213839" cy="216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007470" y="1441937"/>
            <a:ext cx="3375396" cy="231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ValidationUtils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클래스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인터페이스의 </a:t>
            </a:r>
            <a:r>
              <a:rPr lang="en-US" altLang="ko-KR" sz="1100" dirty="0" smtClean="0">
                <a:latin typeface="+mn-ea"/>
              </a:rPr>
              <a:t>validate()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사용하였습니다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ValidationUtils</a:t>
            </a:r>
            <a:r>
              <a:rPr lang="en-US" altLang="ko-KR" sz="1100" dirty="0" smtClean="0">
                <a:latin typeface="+mn-ea"/>
              </a:rPr>
              <a:t>  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smtClean="0">
                <a:latin typeface="+mn-ea"/>
              </a:rPr>
              <a:t>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좀더 편리하게 사용 할 수 있도록 고안된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(spring_15_2_ex1_srpingex)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379360"/>
            <a:ext cx="455295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" y="4619064"/>
            <a:ext cx="5086350" cy="38100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953483" y="3630706"/>
            <a:ext cx="0" cy="8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@</a:t>
            </a:r>
            <a:r>
              <a:rPr lang="en-US" altLang="ko-KR" sz="1600" b="1" dirty="0" smtClean="0">
                <a:latin typeface="+mn-ea"/>
              </a:rPr>
              <a:t>Valid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InitBinder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검증을 하기 위해서 </a:t>
            </a:r>
            <a:r>
              <a:rPr lang="en-US" altLang="ko-KR" sz="1100" dirty="0" smtClean="0">
                <a:latin typeface="+mn-ea"/>
              </a:rPr>
              <a:t>Validator </a:t>
            </a:r>
            <a:r>
              <a:rPr lang="ko-KR" altLang="en-US" sz="1100" dirty="0" smtClean="0">
                <a:latin typeface="+mn-ea"/>
              </a:rPr>
              <a:t>인터페이스를 구현한 클래스를 만들고</a:t>
            </a:r>
            <a:r>
              <a:rPr lang="en-US" altLang="ko-KR" sz="1100" dirty="0" smtClean="0">
                <a:latin typeface="+mn-ea"/>
              </a:rPr>
              <a:t>, validate()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직접 호출하여 사용 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이번에는 직접 호출하지 않고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스프링 프레임워크에서 호출하는 방법에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(spring_15_3_ex1_srpingex)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8" y="2216229"/>
            <a:ext cx="3077914" cy="976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908" y="1954619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의존 추가</a:t>
            </a:r>
            <a:endParaRPr lang="en-US" altLang="ko-KR" sz="1100" b="1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5" y="4326379"/>
            <a:ext cx="5198057" cy="1854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85" y="2141786"/>
            <a:ext cx="4775186" cy="18020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8" y="4534701"/>
            <a:ext cx="3133016" cy="810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9071" y="4268773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</a:t>
            </a:r>
            <a:r>
              <a:rPr lang="en-US" altLang="ko-KR" sz="1100" b="1" dirty="0" err="1" smtClean="0">
                <a:latin typeface="+mn-ea"/>
              </a:rPr>
              <a:t>InitBinder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7917" y="1823814"/>
            <a:ext cx="2968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@Valid </a:t>
            </a:r>
            <a:r>
              <a:rPr lang="ko-KR" altLang="en-US" sz="1100" b="1" dirty="0" smtClean="0">
                <a:latin typeface="+mn-ea"/>
              </a:rPr>
              <a:t>추가</a:t>
            </a:r>
            <a:endParaRPr lang="en-US" altLang="ko-KR" sz="11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8323" y="2192168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18323" y="4477955"/>
            <a:ext cx="1710812" cy="275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10600" y="2517058"/>
            <a:ext cx="356419" cy="19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182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638</cp:revision>
  <dcterms:created xsi:type="dcterms:W3CDTF">2014-12-01T08:37:15Z</dcterms:created>
  <dcterms:modified xsi:type="dcterms:W3CDTF">2015-02-23T02:02:13Z</dcterms:modified>
</cp:coreProperties>
</file>