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프로젝트 설계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프로젝트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설계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프로젝트의 전체적인 설계를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4791" y="1477818"/>
            <a:ext cx="6373091" cy="4878532"/>
          </a:xfrm>
          <a:prstGeom prst="roundRect">
            <a:avLst>
              <a:gd name="adj" fmla="val 492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44940" y="3658783"/>
            <a:ext cx="49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8649" y="3380573"/>
            <a:ext cx="846291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95874" y="3381269"/>
            <a:ext cx="1210874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50151" y="223899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50151" y="2690817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950151" y="3142640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50151" y="3594463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950151" y="4046286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50151" y="524988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60985" y="4498109"/>
            <a:ext cx="4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48393" y="3380574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787233" y="3380573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76" idx="3"/>
            <a:endCxn id="25" idx="1"/>
          </p:cNvCxnSpPr>
          <p:nvPr/>
        </p:nvCxnSpPr>
        <p:spPr>
          <a:xfrm>
            <a:off x="3119892" y="3915902"/>
            <a:ext cx="475982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3"/>
          </p:cNvCxnSpPr>
          <p:nvPr/>
        </p:nvCxnSpPr>
        <p:spPr>
          <a:xfrm>
            <a:off x="8000622" y="2441814"/>
            <a:ext cx="953033" cy="1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3"/>
          </p:cNvCxnSpPr>
          <p:nvPr/>
        </p:nvCxnSpPr>
        <p:spPr>
          <a:xfrm>
            <a:off x="9921225" y="3915903"/>
            <a:ext cx="866008" cy="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3"/>
            <a:endCxn id="36" idx="1"/>
          </p:cNvCxnSpPr>
          <p:nvPr/>
        </p:nvCxnSpPr>
        <p:spPr>
          <a:xfrm>
            <a:off x="8000622" y="2893637"/>
            <a:ext cx="947771" cy="102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1" idx="3"/>
            <a:endCxn id="36" idx="1"/>
          </p:cNvCxnSpPr>
          <p:nvPr/>
        </p:nvCxnSpPr>
        <p:spPr>
          <a:xfrm>
            <a:off x="8000622" y="3345460"/>
            <a:ext cx="947771" cy="57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2" idx="3"/>
            <a:endCxn id="36" idx="1"/>
          </p:cNvCxnSpPr>
          <p:nvPr/>
        </p:nvCxnSpPr>
        <p:spPr>
          <a:xfrm>
            <a:off x="8000622" y="3797283"/>
            <a:ext cx="947771" cy="11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3"/>
            <a:endCxn id="36" idx="1"/>
          </p:cNvCxnSpPr>
          <p:nvPr/>
        </p:nvCxnSpPr>
        <p:spPr>
          <a:xfrm flipV="1">
            <a:off x="8000622" y="3915903"/>
            <a:ext cx="947771" cy="3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4" idx="3"/>
            <a:endCxn id="36" idx="1"/>
          </p:cNvCxnSpPr>
          <p:nvPr/>
        </p:nvCxnSpPr>
        <p:spPr>
          <a:xfrm flipV="1">
            <a:off x="8000622" y="3915903"/>
            <a:ext cx="947771" cy="15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9" idx="1"/>
          </p:cNvCxnSpPr>
          <p:nvPr/>
        </p:nvCxnSpPr>
        <p:spPr>
          <a:xfrm flipV="1">
            <a:off x="4806748" y="2441814"/>
            <a:ext cx="1143403" cy="147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5" idx="3"/>
            <a:endCxn id="30" idx="1"/>
          </p:cNvCxnSpPr>
          <p:nvPr/>
        </p:nvCxnSpPr>
        <p:spPr>
          <a:xfrm flipV="1">
            <a:off x="4806748" y="2893637"/>
            <a:ext cx="1143403" cy="10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5" idx="3"/>
            <a:endCxn id="31" idx="1"/>
          </p:cNvCxnSpPr>
          <p:nvPr/>
        </p:nvCxnSpPr>
        <p:spPr>
          <a:xfrm flipV="1">
            <a:off x="4806748" y="3345460"/>
            <a:ext cx="1143403" cy="57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5" idx="3"/>
          </p:cNvCxnSpPr>
          <p:nvPr/>
        </p:nvCxnSpPr>
        <p:spPr>
          <a:xfrm flipV="1">
            <a:off x="4806748" y="3771376"/>
            <a:ext cx="1138141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3"/>
            <a:endCxn id="33" idx="1"/>
          </p:cNvCxnSpPr>
          <p:nvPr/>
        </p:nvCxnSpPr>
        <p:spPr>
          <a:xfrm>
            <a:off x="4806748" y="3916598"/>
            <a:ext cx="1143403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5" idx="3"/>
            <a:endCxn id="34" idx="1"/>
          </p:cNvCxnSpPr>
          <p:nvPr/>
        </p:nvCxnSpPr>
        <p:spPr>
          <a:xfrm>
            <a:off x="4806748" y="3916598"/>
            <a:ext cx="1143403" cy="15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7073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442661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619013" y="5745954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271042" y="5745953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60535" y="5829171"/>
            <a:ext cx="53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 . .</a:t>
            </a:r>
          </a:p>
        </p:txBody>
      </p:sp>
      <p:cxnSp>
        <p:nvCxnSpPr>
          <p:cNvPr id="62" name="직선 화살표 연결선 61"/>
          <p:cNvCxnSpPr>
            <a:stCxn id="25" idx="2"/>
            <a:endCxn id="57" idx="0"/>
          </p:cNvCxnSpPr>
          <p:nvPr/>
        </p:nvCxnSpPr>
        <p:spPr>
          <a:xfrm flipH="1">
            <a:off x="823216" y="4451926"/>
            <a:ext cx="3378095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5" idx="2"/>
            <a:endCxn id="58" idx="0"/>
          </p:cNvCxnSpPr>
          <p:nvPr/>
        </p:nvCxnSpPr>
        <p:spPr>
          <a:xfrm flipH="1">
            <a:off x="2008804" y="4451926"/>
            <a:ext cx="2192507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5" idx="2"/>
            <a:endCxn id="59" idx="0"/>
          </p:cNvCxnSpPr>
          <p:nvPr/>
        </p:nvCxnSpPr>
        <p:spPr>
          <a:xfrm flipH="1">
            <a:off x="3185156" y="4451926"/>
            <a:ext cx="1016155" cy="12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5" idx="2"/>
            <a:endCxn id="60" idx="0"/>
          </p:cNvCxnSpPr>
          <p:nvPr/>
        </p:nvCxnSpPr>
        <p:spPr>
          <a:xfrm>
            <a:off x="4201311" y="4451926"/>
            <a:ext cx="635874" cy="12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93337" y="5083026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11737" y="5083028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68491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9572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197627" y="2035766"/>
            <a:ext cx="323273" cy="857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91799" y="1758766"/>
            <a:ext cx="133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n-ea"/>
              </a:rPr>
              <a:t>로직</a:t>
            </a:r>
            <a:r>
              <a:rPr lang="ko-KR" altLang="en-US" sz="1200" dirty="0" smtClean="0">
                <a:latin typeface="+mn-ea"/>
              </a:rPr>
              <a:t> 실행 지시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71889" y="59946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n-ea"/>
              </a:rPr>
              <a:t>로직</a:t>
            </a:r>
            <a:r>
              <a:rPr lang="ko-KR" altLang="en-US" sz="1200" b="1" dirty="0" smtClean="0">
                <a:latin typeface="+mn-ea"/>
              </a:rPr>
              <a:t> 실행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2812" y="62325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화</a:t>
            </a:r>
            <a:r>
              <a:rPr lang="ko-KR" altLang="en-US" sz="1200" b="1" dirty="0">
                <a:latin typeface="+mn-ea"/>
              </a:rPr>
              <a:t>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UI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006530" y="2933238"/>
            <a:ext cx="695397" cy="35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DTO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769566" y="3380573"/>
            <a:ext cx="1350326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255167" y="3915205"/>
            <a:ext cx="475982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DataBase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구축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베이스를 구축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85" y="1662011"/>
            <a:ext cx="4937829" cy="206100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87" y="1686932"/>
            <a:ext cx="2324100" cy="31432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649320"/>
            <a:ext cx="2314575" cy="206692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90" y="4655081"/>
            <a:ext cx="5604794" cy="488058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756138" y="4574933"/>
            <a:ext cx="928760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6139" y="4310908"/>
            <a:ext cx="9287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테스트를 위한 </a:t>
            </a:r>
            <a:r>
              <a:rPr lang="en-US" altLang="ko-KR" sz="1100" dirty="0" smtClean="0">
                <a:latin typeface="+mn-ea"/>
              </a:rPr>
              <a:t>Dummy </a:t>
            </a:r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ata</a:t>
            </a:r>
            <a:r>
              <a:rPr lang="ko-KR" altLang="en-US" sz="1100" dirty="0" smtClean="0">
                <a:latin typeface="+mn-ea"/>
              </a:rPr>
              <a:t> 입력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0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생성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이클립스에서 프로젝트를 생성 합니다</a:t>
            </a:r>
            <a:r>
              <a:rPr lang="en-US" altLang="ko-KR" sz="110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9" y="2051154"/>
            <a:ext cx="2809875" cy="2781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12657" y="2051154"/>
            <a:ext cx="69386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filter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filter-class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org.springframework.web.filter.CharacterEncodingFilter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filter-class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endParaRPr lang="ko-KR" altLang="en-US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init-param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encoding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-value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UTF-8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-value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init-param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filter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&gt;</a:t>
            </a:r>
          </a:p>
          <a:p>
            <a:endParaRPr lang="ko-KR" altLang="en-US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filter-mapping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/*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filter-mapping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29738" y="1730574"/>
            <a:ext cx="172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한글처리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web.xml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285385" y="1743377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프로젝트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2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146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675</cp:revision>
  <dcterms:created xsi:type="dcterms:W3CDTF">2014-12-01T08:37:15Z</dcterms:created>
  <dcterms:modified xsi:type="dcterms:W3CDTF">2015-02-21T10:51:31Z</dcterms:modified>
</cp:coreProperties>
</file>