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Controller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제작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패키지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인터페이스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Controller </a:t>
            </a:r>
            <a:r>
              <a:rPr lang="ko-KR" altLang="en-US" sz="1200" dirty="0" smtClean="0"/>
              <a:t>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리스트 페이지 만들기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인터페이스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클래스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프로젝트 설계에 따른 전체적인 패키지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기본 클래스들을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spring_16_1_ex1_srpingex)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8" y="1904719"/>
            <a:ext cx="2943225" cy="26003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035026" y="3442292"/>
            <a:ext cx="140294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BCommand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80392" y="4290560"/>
            <a:ext cx="1781385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BContentCommand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81752" y="4290561"/>
            <a:ext cx="165474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BDeleteCommand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856475" y="4290561"/>
            <a:ext cx="1404552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/>
              <a:t>BListCommand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10381002" y="4290560"/>
            <a:ext cx="170424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/>
              <a:t>BModifyCommand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48093" y="3442292"/>
            <a:ext cx="13499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BController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65530" y="2648865"/>
            <a:ext cx="74251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BDao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882869" y="2057467"/>
            <a:ext cx="7005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BDto</a:t>
            </a:r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Controller </a:t>
            </a:r>
            <a:r>
              <a:rPr lang="ko-KR" altLang="en-US" sz="1600" b="1" dirty="0">
                <a:latin typeface="+mn-ea"/>
              </a:rPr>
              <a:t>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요청에 따른 전체적인 작업을 지휘하는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를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MVC model2 </a:t>
            </a:r>
            <a:r>
              <a:rPr lang="ko-KR" altLang="en-US" sz="1100" dirty="0" smtClean="0">
                <a:latin typeface="+mn-ea"/>
              </a:rPr>
              <a:t>방식을 기억하면서 작업을 진행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spring_16_1_ex1_srpingex)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64282" y="2898531"/>
            <a:ext cx="2057399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3306" y="2898531"/>
            <a:ext cx="1400907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20" idx="3"/>
            <a:endCxn id="4" idx="1"/>
          </p:cNvCxnSpPr>
          <p:nvPr/>
        </p:nvCxnSpPr>
        <p:spPr>
          <a:xfrm>
            <a:off x="2024213" y="3320562"/>
            <a:ext cx="1140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1446" y="2249278"/>
            <a:ext cx="2347203" cy="214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Controller</a:t>
            </a:r>
            <a:endParaRPr lang="ko-KR" altLang="en-US" sz="3200" dirty="0"/>
          </a:p>
        </p:txBody>
      </p:sp>
      <p:cxnSp>
        <p:nvCxnSpPr>
          <p:cNvPr id="25" name="직선 화살표 연결선 24"/>
          <p:cNvCxnSpPr>
            <a:stCxn id="4" idx="3"/>
            <a:endCxn id="24" idx="1"/>
          </p:cNvCxnSpPr>
          <p:nvPr/>
        </p:nvCxnSpPr>
        <p:spPr>
          <a:xfrm flipV="1">
            <a:off x="5221681" y="3320561"/>
            <a:ext cx="2829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86" y="4514662"/>
            <a:ext cx="5648325" cy="447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55299" y="4982434"/>
            <a:ext cx="213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servlet-context.xml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03" y="3924077"/>
            <a:ext cx="4500283" cy="207652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087035" y="5235388"/>
            <a:ext cx="78889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리스트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1259" y="3947832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34" y="2114268"/>
            <a:ext cx="3162300" cy="1876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88584" y="3947832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BListCommand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78153" y="2792505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44401" y="3218329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099224" y="3218329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88" y="2399178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104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684</cp:revision>
  <dcterms:created xsi:type="dcterms:W3CDTF">2014-12-01T08:37:15Z</dcterms:created>
  <dcterms:modified xsi:type="dcterms:W3CDTF">2015-02-10T08:40:33Z</dcterms:modified>
</cp:coreProperties>
</file>