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게시판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게시판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글 작성 페이지 만들기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글 내용 페이지 만들기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63256"/>
            <a:ext cx="3888719" cy="28653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글 작성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49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BWriteCommand.class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77" y="2408165"/>
            <a:ext cx="3418451" cy="1638254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35" y="2361538"/>
            <a:ext cx="3382965" cy="1768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6" y="2491395"/>
            <a:ext cx="4337417" cy="1739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글 내용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76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BContentCommand.class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48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664</cp:revision>
  <dcterms:created xsi:type="dcterms:W3CDTF">2014-12-01T08:37:15Z</dcterms:created>
  <dcterms:modified xsi:type="dcterms:W3CDTF">2015-02-10T08:45:28Z</dcterms:modified>
</cp:coreProperties>
</file>