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글 </a:t>
            </a:r>
            <a:r>
              <a:rPr lang="ko-KR" altLang="en-US" sz="1200" dirty="0" smtClean="0"/>
              <a:t>수정 </a:t>
            </a:r>
            <a:r>
              <a:rPr lang="ko-KR" altLang="en-US" sz="1200" dirty="0" smtClean="0"/>
              <a:t>페이지 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글 </a:t>
            </a:r>
            <a:r>
              <a:rPr lang="ko-KR" altLang="en-US" sz="1200" dirty="0" smtClean="0"/>
              <a:t>삭제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페이지 만들기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0" y="2353592"/>
            <a:ext cx="3064670" cy="174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1" y="2621180"/>
            <a:ext cx="4164235" cy="1731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수정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6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BModifyCommand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2" y="2598464"/>
            <a:ext cx="3570980" cy="1531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60" y="2337665"/>
            <a:ext cx="3682227" cy="16719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삭제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60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BDeleteCommand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48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676</cp:revision>
  <dcterms:created xsi:type="dcterms:W3CDTF">2014-12-01T08:37:15Z</dcterms:created>
  <dcterms:modified xsi:type="dcterms:W3CDTF">2015-02-10T08:50:01Z</dcterms:modified>
</cp:coreProperties>
</file>