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63" r:id="rId2"/>
    <p:sldId id="264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36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A1ADC-3FB7-40DA-B2DE-355D9B030C78}" type="datetimeFigureOut">
              <a:rPr lang="ko-KR" altLang="en-US" smtClean="0"/>
              <a:t>2015-02-10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E344A0-AA20-403B-B262-2ACEA066A2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6920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FE9EB-5882-4F14-9D7A-E43319FAAE5D}" type="datetime1">
              <a:rPr lang="ko-KR" altLang="en-US" smtClean="0"/>
              <a:t>2015-02-10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641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E5BE4-290A-4A67-9142-8569AAC90C2F}" type="datetime1">
              <a:rPr lang="ko-KR" altLang="en-US" smtClean="0"/>
              <a:t>2015-02-10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531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D7AA9-974F-41EE-AA93-9A7D5FC26AF0}" type="datetime1">
              <a:rPr lang="ko-KR" altLang="en-US" smtClean="0"/>
              <a:t>2015-02-10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9547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778F7-13A7-47A7-A538-4854C83EAB76}" type="datetime1">
              <a:rPr lang="ko-KR" altLang="en-US" smtClean="0"/>
              <a:t>2015-02-10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674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9BB34-6711-40F2-9C7B-47A61743D4AD}" type="datetime1">
              <a:rPr lang="ko-KR" altLang="en-US" smtClean="0"/>
              <a:t>2015-02-10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079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0FF5-5FAF-43AE-9E0C-CC3EA1B81862}" type="datetime1">
              <a:rPr lang="ko-KR" altLang="en-US" smtClean="0"/>
              <a:t>2015-02-10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311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9AB40-AB99-4455-AC5A-01B404C2C00C}" type="datetime1">
              <a:rPr lang="ko-KR" altLang="en-US" smtClean="0"/>
              <a:t>2015-02-10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800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C0ECE-794B-4B99-8E02-3BB1152032F2}" type="datetime1">
              <a:rPr lang="ko-KR" altLang="en-US" smtClean="0"/>
              <a:t>2015-02-10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113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5503B-EE7A-4049-8A0E-70C0A8C6708E}" type="datetime1">
              <a:rPr lang="ko-KR" altLang="en-US" smtClean="0"/>
              <a:t>2015-02-10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047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CB6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-1" y="0"/>
            <a:ext cx="12192001" cy="638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4024" y="0"/>
            <a:ext cx="1307976" cy="54771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46950">
            <a:off x="912862" y="1501027"/>
            <a:ext cx="906179" cy="864096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1431126" y="3918880"/>
            <a:ext cx="1831067" cy="174603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5372299" y="2151620"/>
            <a:ext cx="1131884" cy="10793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9650526" y="745965"/>
            <a:ext cx="1131884" cy="10793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0" name="그림 9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46778">
            <a:off x="5290847" y="-173034"/>
            <a:ext cx="7554916" cy="7204068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21712575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G:\이재훈책임님\티스타즈PPT_2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86" t="22046" r="10485" b="9758"/>
          <a:stretch/>
        </p:blipFill>
        <p:spPr bwMode="auto">
          <a:xfrm>
            <a:off x="6395633" y="1301858"/>
            <a:ext cx="5796367" cy="5556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 userDrawn="1"/>
        </p:nvSpPr>
        <p:spPr>
          <a:xfrm>
            <a:off x="8109528" y="176272"/>
            <a:ext cx="34709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20</a:t>
            </a:r>
            <a:r>
              <a:rPr lang="ko-KR" altLang="en-US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강</a:t>
            </a:r>
            <a:r>
              <a:rPr lang="en-US" altLang="ko-KR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. </a:t>
            </a:r>
            <a:r>
              <a:rPr lang="ko-KR" altLang="en-US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스프링</a:t>
            </a:r>
            <a:r>
              <a:rPr lang="en-US" altLang="ko-KR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MVC </a:t>
            </a:r>
            <a:r>
              <a:rPr lang="ko-KR" altLang="en-US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게시판</a:t>
            </a:r>
            <a:r>
              <a:rPr lang="en-US" altLang="ko-KR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-V</a:t>
            </a:r>
            <a:endParaRPr lang="ko-KR" altLang="en-US" sz="1600" dirty="0">
              <a:latin typeface="+mj-ea"/>
              <a:ea typeface="+mj-ea"/>
            </a:endParaRP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6"/>
            <a:ext cx="1307976" cy="547715"/>
          </a:xfrm>
          <a:prstGeom prst="rect">
            <a:avLst/>
          </a:prstGeom>
        </p:spPr>
      </p:pic>
      <p:sp>
        <p:nvSpPr>
          <p:cNvPr id="9" name="이등변 삼각형 8"/>
          <p:cNvSpPr/>
          <p:nvPr userDrawn="1"/>
        </p:nvSpPr>
        <p:spPr>
          <a:xfrm rot="16200000">
            <a:off x="11611880" y="-31439"/>
            <a:ext cx="548681" cy="611559"/>
          </a:xfrm>
          <a:prstGeom prst="triangle">
            <a:avLst>
              <a:gd name="adj" fmla="val 100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E6BA691-BC9B-4A68-9744-1B809170C141}" type="datetime1">
              <a:rPr lang="ko-KR" altLang="en-US" smtClean="0"/>
              <a:t>2015-02-10</a:t>
            </a:fld>
            <a:endParaRPr lang="ko-KR" altLang="en-US"/>
          </a:p>
        </p:txBody>
      </p:sp>
      <p:sp>
        <p:nvSpPr>
          <p:cNvPr id="12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3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2709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D5985-9155-4A4F-A545-EFF2E5BDFE10}" type="datetime1">
              <a:rPr lang="ko-KR" altLang="en-US" smtClean="0"/>
              <a:t>2015-02-10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52552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78468-8E36-4528-8629-5ECE6BEC95B9}" type="datetime1">
              <a:rPr lang="ko-KR" altLang="en-US" smtClean="0"/>
              <a:t>2015-02-10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103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2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9708" y="3500063"/>
            <a:ext cx="44447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20</a:t>
            </a:r>
            <a:r>
              <a:rPr lang="ko-KR" altLang="en-US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강</a:t>
            </a:r>
            <a:r>
              <a:rPr lang="en-US" altLang="ko-KR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. </a:t>
            </a:r>
            <a:r>
              <a:rPr lang="ko-KR" altLang="en-US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스프링</a:t>
            </a:r>
            <a:r>
              <a:rPr lang="en-US" altLang="ko-KR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MVC </a:t>
            </a:r>
            <a:r>
              <a:rPr lang="ko-KR" altLang="en-US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게시판</a:t>
            </a:r>
            <a:r>
              <a:rPr lang="en-US" altLang="ko-KR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-V</a:t>
            </a:r>
            <a:endParaRPr lang="ko-KR" altLang="en-US" sz="2000" spc="-150" dirty="0">
              <a:solidFill>
                <a:srgbClr val="0070C0"/>
              </a:solidFill>
              <a:latin typeface="+mj-ea"/>
              <a:ea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504432" y="4959417"/>
            <a:ext cx="2094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i="1" dirty="0" smtClean="0"/>
              <a:t>Lecturer</a:t>
            </a:r>
            <a:r>
              <a:rPr lang="en-US" altLang="ko-KR" sz="1200" dirty="0" smtClean="0"/>
              <a:t>  </a:t>
            </a:r>
            <a:r>
              <a:rPr lang="en-US" altLang="ko-KR" sz="1200" dirty="0"/>
              <a:t>K</a:t>
            </a:r>
            <a:r>
              <a:rPr lang="en-US" altLang="ko-KR" sz="1200" dirty="0" smtClean="0"/>
              <a:t>im </a:t>
            </a:r>
            <a:r>
              <a:rPr lang="en-US" altLang="ko-KR" sz="1200" dirty="0" err="1" smtClean="0"/>
              <a:t>Myoung</a:t>
            </a:r>
            <a:r>
              <a:rPr lang="en-US" altLang="ko-KR" sz="1200" dirty="0"/>
              <a:t>-</a:t>
            </a:r>
            <a:r>
              <a:rPr lang="en-US" altLang="ko-KR" sz="1200" dirty="0" smtClean="0"/>
              <a:t>Ho</a:t>
            </a:r>
          </a:p>
          <a:p>
            <a:pPr algn="r"/>
            <a:r>
              <a:rPr lang="en-US" altLang="ko-KR" sz="1200" i="1" dirty="0" smtClean="0"/>
              <a:t>Nickname</a:t>
            </a:r>
            <a:r>
              <a:rPr lang="en-US" altLang="ko-KR" sz="1200" dirty="0" smtClean="0"/>
              <a:t>  </a:t>
            </a:r>
            <a:r>
              <a:rPr lang="ko-KR" altLang="en-US" sz="1200" dirty="0" err="1" smtClean="0"/>
              <a:t>블스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algn="r"/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blogstudy@naver.com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109012" y="3900173"/>
            <a:ext cx="41954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 dirty="0" smtClean="0"/>
              <a:t>글 </a:t>
            </a:r>
            <a:r>
              <a:rPr lang="ko-KR" altLang="en-US" sz="1200" dirty="0" smtClean="0"/>
              <a:t>답변 </a:t>
            </a:r>
            <a:r>
              <a:rPr lang="ko-KR" altLang="en-US" sz="1200" dirty="0" smtClean="0"/>
              <a:t>페이지 </a:t>
            </a:r>
            <a:r>
              <a:rPr lang="ko-KR" altLang="en-US" sz="1200" dirty="0" smtClean="0"/>
              <a:t>만들기</a:t>
            </a:r>
            <a:endParaRPr lang="en-US" altLang="ko-KR" sz="1200" dirty="0" smtClean="0"/>
          </a:p>
        </p:txBody>
      </p:sp>
    </p:spTree>
    <p:extLst>
      <p:ext uri="{BB962C8B-B14F-4D97-AF65-F5344CB8AC3E}">
        <p14:creationId xmlns:p14="http://schemas.microsoft.com/office/powerpoint/2010/main" val="298085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1060" y="2104795"/>
            <a:ext cx="3371137" cy="238936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963" y="2104795"/>
            <a:ext cx="3158223" cy="263185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20-1</a:t>
            </a:r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ko-KR" altLang="en-US" sz="1600" b="1" dirty="0">
                <a:latin typeface="+mn-ea"/>
              </a:rPr>
              <a:t>글 </a:t>
            </a:r>
            <a:r>
              <a:rPr lang="ko-KR" altLang="en-US" sz="1600" b="1" dirty="0" smtClean="0">
                <a:latin typeface="+mn-ea"/>
              </a:rPr>
              <a:t>답변</a:t>
            </a:r>
            <a:r>
              <a:rPr lang="ko-KR" altLang="en-US" sz="1600" b="1" dirty="0" smtClean="0">
                <a:latin typeface="+mn-ea"/>
              </a:rPr>
              <a:t> </a:t>
            </a:r>
            <a:r>
              <a:rPr lang="ko-KR" altLang="en-US" sz="1600" b="1" dirty="0">
                <a:latin typeface="+mn-ea"/>
              </a:rPr>
              <a:t>페이지 만들기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2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1442303" y="4620184"/>
            <a:ext cx="18278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B</a:t>
            </a:r>
            <a:r>
              <a:rPr lang="en-US" altLang="ko-KR" dirty="0" smtClean="0"/>
              <a:t>c</a:t>
            </a:r>
            <a:r>
              <a:rPr lang="ko-KR" altLang="en-US" dirty="0" smtClean="0"/>
              <a:t>ontroller</a:t>
            </a:r>
            <a:r>
              <a:rPr lang="en-US" altLang="ko-KR" dirty="0" smtClean="0"/>
              <a:t>.class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5519146" y="4435518"/>
            <a:ext cx="25036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BReplyCommand</a:t>
            </a:r>
            <a:r>
              <a:rPr lang="en-US" altLang="ko-KR" dirty="0" err="1" smtClean="0"/>
              <a:t>.class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9299479" y="2801469"/>
            <a:ext cx="1595717" cy="8516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DAO</a:t>
            </a:r>
            <a:endParaRPr lang="ko-KR" altLang="en-US" dirty="0"/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4565727" y="3227293"/>
            <a:ext cx="6053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8420550" y="3227293"/>
            <a:ext cx="6053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4304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2609</TotalTime>
  <Words>31</Words>
  <Application>Microsoft Office PowerPoint</Application>
  <PresentationFormat>와이드스크린</PresentationFormat>
  <Paragraphs>10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</dc:creator>
  <cp:lastModifiedBy>ho</cp:lastModifiedBy>
  <cp:revision>682</cp:revision>
  <dcterms:created xsi:type="dcterms:W3CDTF">2014-12-01T08:37:15Z</dcterms:created>
  <dcterms:modified xsi:type="dcterms:W3CDTF">2015-02-10T08:52:49Z</dcterms:modified>
</cp:coreProperties>
</file>